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08" r:id="rId2"/>
    <p:sldMasterId id="2147483722" r:id="rId3"/>
    <p:sldMasterId id="2147483735" r:id="rId4"/>
    <p:sldMasterId id="2147483751" r:id="rId5"/>
    <p:sldMasterId id="2147483766" r:id="rId6"/>
    <p:sldMasterId id="2147483781" r:id="rId7"/>
  </p:sldMasterIdLst>
  <p:notesMasterIdLst>
    <p:notesMasterId r:id="rId29"/>
  </p:notesMasterIdLst>
  <p:handoutMasterIdLst>
    <p:handoutMasterId r:id="rId30"/>
  </p:handoutMasterIdLst>
  <p:sldIdLst>
    <p:sldId id="471" r:id="rId8"/>
    <p:sldId id="479" r:id="rId9"/>
    <p:sldId id="472" r:id="rId10"/>
    <p:sldId id="473" r:id="rId11"/>
    <p:sldId id="376" r:id="rId12"/>
    <p:sldId id="459" r:id="rId13"/>
    <p:sldId id="460" r:id="rId14"/>
    <p:sldId id="461" r:id="rId15"/>
    <p:sldId id="463" r:id="rId16"/>
    <p:sldId id="432" r:id="rId17"/>
    <p:sldId id="457" r:id="rId18"/>
    <p:sldId id="464" r:id="rId19"/>
    <p:sldId id="465" r:id="rId20"/>
    <p:sldId id="466" r:id="rId21"/>
    <p:sldId id="467" r:id="rId22"/>
    <p:sldId id="469" r:id="rId23"/>
    <p:sldId id="474" r:id="rId24"/>
    <p:sldId id="475" r:id="rId25"/>
    <p:sldId id="476" r:id="rId26"/>
    <p:sldId id="477" r:id="rId27"/>
    <p:sldId id="478"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p15:clr>
            <a:srgbClr val="A4A3A4"/>
          </p15:clr>
        </p15:guide>
        <p15:guide id="2" pos="14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broughton" initials="p" lastIdx="2" clrIdx="0"/>
  <p:cmAuthor id="1" name="Sylvia Rossi" initials="SR"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C525"/>
    <a:srgbClr val="FFFFFF"/>
    <a:srgbClr val="AA5454"/>
    <a:srgbClr val="2D373F"/>
    <a:srgbClr val="262525"/>
    <a:srgbClr val="7B7B7B"/>
    <a:srgbClr val="00467F"/>
    <a:srgbClr val="C2E1F6"/>
    <a:srgbClr val="002E54"/>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71" autoAdjust="0"/>
    <p:restoredTop sz="68043" autoAdjust="0"/>
  </p:normalViewPr>
  <p:slideViewPr>
    <p:cSldViewPr>
      <p:cViewPr varScale="1">
        <p:scale>
          <a:sx n="87" d="100"/>
          <a:sy n="87" d="100"/>
        </p:scale>
        <p:origin x="2696" y="184"/>
      </p:cViewPr>
      <p:guideLst>
        <p:guide orient="horz" pos="816"/>
        <p:guide pos="144"/>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1CFF959-3B80-447F-9B75-4A7C1554C4A6}" type="datetimeFigureOut">
              <a:rPr lang="en-US" smtClean="0"/>
              <a:pPr/>
              <a:t>1/29/19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FBC57C6-230E-4732-BE71-2DA968D04FB7}" type="slidenum">
              <a:rPr lang="en-US" smtClean="0"/>
              <a:pPr/>
              <a:t>‹#›</a:t>
            </a:fld>
            <a:endParaRPr lang="en-US" dirty="0"/>
          </a:p>
        </p:txBody>
      </p:sp>
    </p:spTree>
    <p:extLst>
      <p:ext uri="{BB962C8B-B14F-4D97-AF65-F5344CB8AC3E}">
        <p14:creationId xmlns:p14="http://schemas.microsoft.com/office/powerpoint/2010/main" val="24671602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2D44D5-568B-4A6D-93D0-583A183D8A9B}" type="datetimeFigureOut">
              <a:rPr lang="en-US" smtClean="0"/>
              <a:pPr/>
              <a:t>1/29/19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C158502-DA1C-4FC5-BB75-911B943755F7}" type="slidenum">
              <a:rPr lang="en-US" smtClean="0"/>
              <a:pPr/>
              <a:t>‹#›</a:t>
            </a:fld>
            <a:endParaRPr lang="en-US" dirty="0"/>
          </a:p>
        </p:txBody>
      </p:sp>
    </p:spTree>
    <p:extLst>
      <p:ext uri="{BB962C8B-B14F-4D97-AF65-F5344CB8AC3E}">
        <p14:creationId xmlns:p14="http://schemas.microsoft.com/office/powerpoint/2010/main" val="240627990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58502-DA1C-4FC5-BB75-911B943755F7}" type="slidenum">
              <a:rPr lang="en-US" smtClean="0"/>
              <a:pPr/>
              <a:t>1</a:t>
            </a:fld>
            <a:endParaRPr lang="en-US" dirty="0"/>
          </a:p>
        </p:txBody>
      </p:sp>
    </p:spTree>
    <p:extLst>
      <p:ext uri="{BB962C8B-B14F-4D97-AF65-F5344CB8AC3E}">
        <p14:creationId xmlns:p14="http://schemas.microsoft.com/office/powerpoint/2010/main" val="80156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87413"/>
            <a:ext cx="4114800" cy="3086100"/>
          </a:xfrm>
        </p:spPr>
      </p:sp>
      <p:sp>
        <p:nvSpPr>
          <p:cNvPr id="3" name="Notes Placeholder 2"/>
          <p:cNvSpPr>
            <a:spLocks noGrp="1"/>
          </p:cNvSpPr>
          <p:nvPr>
            <p:ph type="body" idx="1"/>
          </p:nvPr>
        </p:nvSpPr>
        <p:spPr/>
        <p:txBody>
          <a:bodyPr/>
          <a:lstStyle/>
          <a:p>
            <a:r>
              <a:rPr lang="en-US" dirty="0"/>
              <a:t>We should all be familiar with the current Core Principles that we share with clients. These key principles are client facing and represent the key actions and activities</a:t>
            </a:r>
          </a:p>
        </p:txBody>
      </p:sp>
      <p:sp>
        <p:nvSpPr>
          <p:cNvPr id="4" name="Slide Number Placeholder 3"/>
          <p:cNvSpPr>
            <a:spLocks noGrp="1"/>
          </p:cNvSpPr>
          <p:nvPr>
            <p:ph type="sldNum" sz="quarter" idx="10"/>
          </p:nvPr>
        </p:nvSpPr>
        <p:spPr/>
        <p:txBody>
          <a:bodyPr/>
          <a:lstStyle/>
          <a:p>
            <a:fld id="{3D00334E-5457-44C9-9BF4-A53C27942A52}" type="slidenum">
              <a:rPr lang="en-US" smtClean="0"/>
              <a:pPr/>
              <a:t>3</a:t>
            </a:fld>
            <a:endParaRPr lang="en-US"/>
          </a:p>
        </p:txBody>
      </p:sp>
      <p:sp>
        <p:nvSpPr>
          <p:cNvPr id="5" name="Date Placeholder 4"/>
          <p:cNvSpPr>
            <a:spLocks noGrp="1"/>
          </p:cNvSpPr>
          <p:nvPr>
            <p:ph type="dt" idx="11"/>
          </p:nvPr>
        </p:nvSpPr>
        <p:spPr/>
        <p:txBody>
          <a:bodyPr/>
          <a:lstStyle/>
          <a:p>
            <a:fld id="{405BF5F2-9F8E-42FD-BF09-9FE74B118513}" type="datetime5">
              <a:rPr lang="en-US" smtClean="0"/>
              <a:pPr/>
              <a:t>29-Jan-19</a:t>
            </a:fld>
            <a:endParaRPr lang="en-US"/>
          </a:p>
        </p:txBody>
      </p:sp>
      <p:sp>
        <p:nvSpPr>
          <p:cNvPr id="6" name="Header Placeholder 5"/>
          <p:cNvSpPr>
            <a:spLocks noGrp="1"/>
          </p:cNvSpPr>
          <p:nvPr>
            <p:ph type="hdr" sz="quarter" idx="12"/>
          </p:nvPr>
        </p:nvSpPr>
        <p:spPr/>
        <p:txBody>
          <a:bodyPr/>
          <a:lstStyle/>
          <a:p>
            <a:r>
              <a:rPr lang="en-US"/>
              <a:t>Presentation Handouts</a:t>
            </a:r>
          </a:p>
        </p:txBody>
      </p:sp>
      <p:sp>
        <p:nvSpPr>
          <p:cNvPr id="7" name="Footer Placeholder 6"/>
          <p:cNvSpPr>
            <a:spLocks noGrp="1"/>
          </p:cNvSpPr>
          <p:nvPr>
            <p:ph type="ftr" sz="quarter" idx="13"/>
          </p:nvPr>
        </p:nvSpPr>
        <p:spPr/>
        <p:txBody>
          <a:bodyPr/>
          <a:lstStyle/>
          <a:p>
            <a:r>
              <a:rPr lang="en-US"/>
              <a:t>Cornerstone OnDemand, Inc.</a:t>
            </a:r>
          </a:p>
        </p:txBody>
      </p:sp>
    </p:spTree>
    <p:extLst>
      <p:ext uri="{BB962C8B-B14F-4D97-AF65-F5344CB8AC3E}">
        <p14:creationId xmlns:p14="http://schemas.microsoft.com/office/powerpoint/2010/main" val="3564517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to client to use</a:t>
            </a:r>
            <a:r>
              <a:rPr lang="en-US" baseline="0" dirty="0"/>
              <a:t> the CSC actively, during implementation</a:t>
            </a:r>
            <a:endParaRPr lang="en-US" dirty="0"/>
          </a:p>
        </p:txBody>
      </p:sp>
      <p:sp>
        <p:nvSpPr>
          <p:cNvPr id="4" name="Slide Number Placeholder 3"/>
          <p:cNvSpPr>
            <a:spLocks noGrp="1"/>
          </p:cNvSpPr>
          <p:nvPr>
            <p:ph type="sldNum" sz="quarter" idx="10"/>
          </p:nvPr>
        </p:nvSpPr>
        <p:spPr/>
        <p:txBody>
          <a:bodyPr/>
          <a:lstStyle/>
          <a:p>
            <a:fld id="{7C158502-DA1C-4FC5-BB75-911B943755F7}" type="slidenum">
              <a:rPr lang="en-US" smtClean="0"/>
              <a:pPr/>
              <a:t>4</a:t>
            </a:fld>
            <a:endParaRPr lang="en-US" dirty="0"/>
          </a:p>
        </p:txBody>
      </p:sp>
    </p:spTree>
    <p:extLst>
      <p:ext uri="{BB962C8B-B14F-4D97-AF65-F5344CB8AC3E}">
        <p14:creationId xmlns:p14="http://schemas.microsoft.com/office/powerpoint/2010/main" val="143094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r>
              <a:rPr lang="en-US" dirty="0"/>
              <a:t>To</a:t>
            </a:r>
            <a:r>
              <a:rPr lang="en-US" baseline="0" dirty="0"/>
              <a:t> Access Learning Resources Direct Clients to click Learn and choose Resources </a:t>
            </a:r>
          </a:p>
          <a:p>
            <a:endParaRPr lang="en-US" dirty="0"/>
          </a:p>
        </p:txBody>
      </p:sp>
      <p:sp>
        <p:nvSpPr>
          <p:cNvPr id="4" name="Slide Number Placeholder 3"/>
          <p:cNvSpPr>
            <a:spLocks noGrp="1"/>
          </p:cNvSpPr>
          <p:nvPr>
            <p:ph type="sldNum" sz="quarter" idx="10"/>
          </p:nvPr>
        </p:nvSpPr>
        <p:spPr/>
        <p:txBody>
          <a:bodyPr/>
          <a:lstStyle/>
          <a:p>
            <a:fld id="{7C158502-DA1C-4FC5-BB75-911B943755F7}" type="slidenum">
              <a:rPr lang="en-US" smtClean="0"/>
              <a:pPr/>
              <a:t>6</a:t>
            </a:fld>
            <a:endParaRPr lang="en-US" dirty="0"/>
          </a:p>
        </p:txBody>
      </p:sp>
    </p:spTree>
    <p:extLst>
      <p:ext uri="{BB962C8B-B14F-4D97-AF65-F5344CB8AC3E}">
        <p14:creationId xmlns:p14="http://schemas.microsoft.com/office/powerpoint/2010/main" val="140914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Resources are broken into 5 categories:</a:t>
            </a:r>
          </a:p>
          <a:p>
            <a:endParaRPr lang="en-US" baseline="0" dirty="0"/>
          </a:p>
          <a:p>
            <a:r>
              <a:rPr lang="en-US" baseline="0" dirty="0"/>
              <a:t>Release Readiness – provides content and information regarding updates related to our quarterly releases </a:t>
            </a:r>
          </a:p>
          <a:p>
            <a:r>
              <a:rPr lang="en-US" baseline="0" dirty="0"/>
              <a:t>Live Training- points you in the direction to request in-person training </a:t>
            </a:r>
          </a:p>
          <a:p>
            <a:r>
              <a:rPr lang="en-US" baseline="0" dirty="0"/>
              <a:t>Certification- links to information on how to get certified in our product *note – we recommend certification after a client has experience within the system</a:t>
            </a:r>
          </a:p>
          <a:p>
            <a:r>
              <a:rPr lang="en-US" baseline="0" dirty="0"/>
              <a:t>Online Help- Links to our Online Help Page where a client can access documentation that helps further develop knowledge around the system </a:t>
            </a:r>
          </a:p>
          <a:p>
            <a:r>
              <a:rPr lang="en-US" baseline="0" dirty="0"/>
              <a:t>Learning Community- links to the Learn Community where you can collaborate with others, ask questions and share knowledge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C158502-DA1C-4FC5-BB75-911B943755F7}" type="slidenum">
              <a:rPr lang="en-US" smtClean="0"/>
              <a:pPr/>
              <a:t>7</a:t>
            </a:fld>
            <a:endParaRPr lang="en-US" dirty="0"/>
          </a:p>
        </p:txBody>
      </p:sp>
    </p:spTree>
    <p:extLst>
      <p:ext uri="{BB962C8B-B14F-4D97-AF65-F5344CB8AC3E}">
        <p14:creationId xmlns:p14="http://schemas.microsoft.com/office/powerpoint/2010/main" val="339325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158502-DA1C-4FC5-BB75-911B943755F7}" type="slidenum">
              <a:rPr lang="en-US" smtClean="0"/>
              <a:pPr/>
              <a:t>8</a:t>
            </a:fld>
            <a:endParaRPr lang="en-US" dirty="0"/>
          </a:p>
        </p:txBody>
      </p:sp>
    </p:spTree>
    <p:extLst>
      <p:ext uri="{BB962C8B-B14F-4D97-AF65-F5344CB8AC3E}">
        <p14:creationId xmlns:p14="http://schemas.microsoft.com/office/powerpoint/2010/main" val="235321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content</a:t>
            </a:r>
            <a:r>
              <a:rPr lang="en-US" baseline="0" dirty="0"/>
              <a:t> we encourage clients to take advantage of Learner Home.  Here, you can search and register for </a:t>
            </a:r>
            <a:r>
              <a:rPr lang="en-US" baseline="0" dirty="0" err="1"/>
              <a:t>trainng</a:t>
            </a:r>
            <a:r>
              <a:rPr lang="en-US" baseline="0" dirty="0"/>
              <a:t> content, launch training you have registered for and see topics based on your learning history and what is trending </a:t>
            </a:r>
            <a:endParaRPr lang="en-US" dirty="0"/>
          </a:p>
        </p:txBody>
      </p:sp>
      <p:sp>
        <p:nvSpPr>
          <p:cNvPr id="4" name="Slide Number Placeholder 3"/>
          <p:cNvSpPr>
            <a:spLocks noGrp="1"/>
          </p:cNvSpPr>
          <p:nvPr>
            <p:ph type="sldNum" sz="quarter" idx="10"/>
          </p:nvPr>
        </p:nvSpPr>
        <p:spPr/>
        <p:txBody>
          <a:bodyPr/>
          <a:lstStyle/>
          <a:p>
            <a:fld id="{7C158502-DA1C-4FC5-BB75-911B943755F7}" type="slidenum">
              <a:rPr lang="en-US" smtClean="0"/>
              <a:pPr/>
              <a:t>9</a:t>
            </a:fld>
            <a:endParaRPr lang="en-US" dirty="0"/>
          </a:p>
        </p:txBody>
      </p:sp>
    </p:spTree>
    <p:extLst>
      <p:ext uri="{BB962C8B-B14F-4D97-AF65-F5344CB8AC3E}">
        <p14:creationId xmlns:p14="http://schemas.microsoft.com/office/powerpoint/2010/main" val="257041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Compensation</a:t>
            </a:r>
            <a:r>
              <a:rPr lang="en-US" baseline="0" dirty="0"/>
              <a:t> Fundamentals Available on 10.30</a:t>
            </a:r>
          </a:p>
          <a:p>
            <a:r>
              <a:rPr lang="en-US" baseline="0" dirty="0"/>
              <a:t>Connect Fundamentals Available 10.30 </a:t>
            </a:r>
          </a:p>
          <a:p>
            <a:endParaRPr lang="en-US" baseline="0" dirty="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158502-DA1C-4FC5-BB75-911B943755F7}" type="slidenum">
              <a:rPr lang="en-US" smtClean="0"/>
              <a:pPr/>
              <a:t>10</a:t>
            </a:fld>
            <a:endParaRPr lang="en-US" dirty="0"/>
          </a:p>
        </p:txBody>
      </p:sp>
    </p:spTree>
    <p:extLst>
      <p:ext uri="{BB962C8B-B14F-4D97-AF65-F5344CB8AC3E}">
        <p14:creationId xmlns:p14="http://schemas.microsoft.com/office/powerpoint/2010/main" val="2100299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158502-DA1C-4FC5-BB75-911B943755F7}" type="slidenum">
              <a:rPr lang="en-US" smtClean="0"/>
              <a:pPr/>
              <a:t>15</a:t>
            </a:fld>
            <a:endParaRPr lang="en-US" dirty="0"/>
          </a:p>
        </p:txBody>
      </p:sp>
    </p:spTree>
    <p:extLst>
      <p:ext uri="{BB962C8B-B14F-4D97-AF65-F5344CB8AC3E}">
        <p14:creationId xmlns:p14="http://schemas.microsoft.com/office/powerpoint/2010/main" val="418070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0" y="1676400"/>
            <a:ext cx="9144000" cy="1752600"/>
          </a:xfrm>
        </p:spPr>
        <p:txBody>
          <a:bodyPr/>
          <a:lstStyle>
            <a:lvl1pPr marL="0" algn="ctr" defTabSz="914400" rtl="0" eaLnBrk="1" latinLnBrk="0" hangingPunct="1">
              <a:lnSpc>
                <a:spcPct val="80000"/>
              </a:lnSpc>
              <a:spcBef>
                <a:spcPct val="0"/>
              </a:spcBef>
              <a:buNone/>
              <a:defRPr lang="en-US" sz="7000" b="0" i="0" kern="1200" cap="none" spc="0" baseline="0" dirty="0" smtClean="0">
                <a:solidFill>
                  <a:schemeClr val="bg1"/>
                </a:solidFill>
                <a:effectLst>
                  <a:outerShdw blurRad="50800" dist="38100" dir="2700000" algn="tl" rotWithShape="0">
                    <a:srgbClr val="0B2C6F">
                      <a:alpha val="43000"/>
                    </a:srgbClr>
                  </a:outerShdw>
                </a:effectLst>
                <a:latin typeface="ScalaSansOT-Ita"/>
                <a:ea typeface="+mj-ea"/>
                <a:cs typeface="ScalaSansOT-Ita"/>
              </a:defRPr>
            </a:lvl1pPr>
          </a:lstStyle>
          <a:p>
            <a:pPr lvl="0"/>
            <a:r>
              <a:rPr lang="en-US" dirty="0"/>
              <a:t>Presentation</a:t>
            </a:r>
          </a:p>
          <a:p>
            <a:pPr lvl="0"/>
            <a:r>
              <a:rPr lang="en-US" dirty="0"/>
              <a:t>Title</a:t>
            </a:r>
          </a:p>
        </p:txBody>
      </p:sp>
      <p:sp>
        <p:nvSpPr>
          <p:cNvPr id="5" name="Title 1"/>
          <p:cNvSpPr txBox="1">
            <a:spLocks/>
          </p:cNvSpPr>
          <p:nvPr userDrawn="1"/>
        </p:nvSpPr>
        <p:spPr>
          <a:xfrm>
            <a:off x="0" y="4160161"/>
            <a:ext cx="9144000" cy="755703"/>
          </a:xfrm>
          <a:prstGeom prst="rect">
            <a:avLst/>
          </a:prstGeom>
        </p:spPr>
        <p:txBody>
          <a:bodyPr vert="horz" wrap="none" lIns="0" tIns="0" rIns="0" bIns="0" rtlCol="0" anchor="t" anchorCtr="0">
            <a:noAutofit/>
          </a:bodyPr>
          <a:lstStyle>
            <a:lvl1pPr algn="ctr" defTabSz="914400" rtl="0" eaLnBrk="1" latinLnBrk="0" hangingPunct="1">
              <a:spcBef>
                <a:spcPct val="0"/>
              </a:spcBef>
              <a:buNone/>
              <a:defRPr sz="3600" b="0" i="0" kern="1200" cap="all" spc="600" baseline="0">
                <a:solidFill>
                  <a:srgbClr val="454545"/>
                </a:solidFill>
                <a:latin typeface="Arial" pitchFamily="34" charset="0"/>
                <a:ea typeface="+mj-ea"/>
                <a:cs typeface="Arial" pitchFamily="34" charset="0"/>
              </a:defRPr>
            </a:lvl1pPr>
          </a:lstStyle>
          <a:p>
            <a:r>
              <a:rPr lang="en-US" sz="2600" cap="none" spc="0" dirty="0">
                <a:solidFill>
                  <a:srgbClr val="D5D5D5"/>
                </a:solidFill>
                <a:effectLst>
                  <a:outerShdw blurRad="50800" dist="25400" dir="2700000" algn="tl" rotWithShape="0">
                    <a:srgbClr val="000000">
                      <a:alpha val="48000"/>
                    </a:srgbClr>
                  </a:outerShdw>
                </a:effectLst>
                <a:latin typeface="ScalaSansOT"/>
                <a:cs typeface="ScalaSansOT"/>
              </a:rPr>
              <a:t>Name of presenter</a:t>
            </a:r>
            <a:r>
              <a:rPr lang="en-US" sz="2600" cap="none" spc="0" dirty="0">
                <a:solidFill>
                  <a:srgbClr val="989898"/>
                </a:solidFill>
                <a:effectLst>
                  <a:outerShdw blurRad="50800" dist="25400" dir="2700000" algn="tl" rotWithShape="0">
                    <a:srgbClr val="000000">
                      <a:alpha val="48000"/>
                    </a:srgbClr>
                  </a:outerShdw>
                </a:effectLst>
                <a:latin typeface="ScalaSansOT"/>
                <a:cs typeface="ScalaSansOT"/>
              </a:rPr>
              <a:t>, </a:t>
            </a:r>
            <a:r>
              <a:rPr lang="en-US" sz="2600" cap="none" spc="0" dirty="0">
                <a:solidFill>
                  <a:srgbClr val="989898"/>
                </a:solidFill>
                <a:effectLst>
                  <a:outerShdw blurRad="50800" dist="25400" dir="2700000" algn="tl" rotWithShape="0">
                    <a:srgbClr val="000000">
                      <a:alpha val="48000"/>
                    </a:srgbClr>
                  </a:outerShdw>
                </a:effectLst>
                <a:latin typeface="ScalaSansOT-Ita"/>
                <a:cs typeface="ScalaSansOT-Ita"/>
              </a:rPr>
              <a:t>Title of presenter</a:t>
            </a:r>
          </a:p>
        </p:txBody>
      </p:sp>
    </p:spTree>
    <p:extLst>
      <p:ext uri="{BB962C8B-B14F-4D97-AF65-F5344CB8AC3E}">
        <p14:creationId xmlns:p14="http://schemas.microsoft.com/office/powerpoint/2010/main" val="316762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5" name="Picture 4"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282965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590550" y="3362325"/>
            <a:ext cx="3676650" cy="2581275"/>
          </a:xfrm>
        </p:spPr>
        <p:txBody>
          <a:bodyPr/>
          <a:lstStyle>
            <a:lvl1pPr>
              <a:defRPr lang="en-US" sz="2400" b="1" i="0" kern="1200" spc="-40" baseline="0" dirty="0" smtClean="0">
                <a:solidFill>
                  <a:srgbClr val="454545"/>
                </a:solidFill>
                <a:latin typeface="Arial" pitchFamily="34" charset="0"/>
                <a:ea typeface="+mn-ea"/>
                <a:cs typeface="Arial" pitchFamily="34" charset="0"/>
              </a:defRPr>
            </a:lvl1pPr>
            <a:lvl2pPr marL="682625" indent="-230188">
              <a:tabLst>
                <a:tab pos="285750" algn="l"/>
              </a:tabLst>
              <a:defRPr lang="en-US" sz="2000" b="0" i="0" kern="1200" baseline="0" dirty="0" smtClean="0">
                <a:solidFill>
                  <a:srgbClr val="7B7B7B"/>
                </a:solidFill>
                <a:latin typeface="Arial" pitchFamily="34" charset="0"/>
                <a:ea typeface="+mn-ea"/>
                <a:cs typeface="Arial" pitchFamily="34" charset="0"/>
              </a:defRPr>
            </a:lvl2pPr>
            <a:lvl3pPr marL="682625" indent="-230188">
              <a:tabLst>
                <a:tab pos="2857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461963" marR="0" lvl="1"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Second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Third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Fourth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Fifth level</a:t>
            </a:r>
          </a:p>
        </p:txBody>
      </p:sp>
      <p:sp>
        <p:nvSpPr>
          <p:cNvPr id="7"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8"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10" name="Picture 9"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11" name="Rectangle 10"/>
          <p:cNvSpPr/>
          <p:nvPr userDrawn="1"/>
        </p:nvSpPr>
        <p:spPr>
          <a:xfrm>
            <a:off x="4724400" y="1600199"/>
            <a:ext cx="3886200" cy="3761149"/>
          </a:xfrm>
          <a:prstGeom prst="rect">
            <a:avLst/>
          </a:prstGeom>
          <a:solidFill>
            <a:schemeClr val="bg1"/>
          </a:solidFill>
          <a:ln>
            <a:solidFill>
              <a:schemeClr val="bg1">
                <a:lumMod val="85000"/>
              </a:schemeClr>
            </a:solidFill>
          </a:ln>
          <a:effectLst>
            <a:glow rad="38100">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3"/>
          <p:cNvSpPr>
            <a:spLocks noGrp="1"/>
          </p:cNvSpPr>
          <p:nvPr>
            <p:ph type="pic" sz="quarter" idx="11"/>
          </p:nvPr>
        </p:nvSpPr>
        <p:spPr>
          <a:xfrm>
            <a:off x="4953000" y="1828800"/>
            <a:ext cx="3429000" cy="3200400"/>
          </a:xfrm>
        </p:spPr>
        <p:txBody>
          <a:bodyPr/>
          <a:lstStyle>
            <a:lvl1pPr>
              <a:defRPr lang="en-US" sz="2400" b="1" i="0" kern="1200" spc="-40" baseline="0" dirty="0" smtClean="0">
                <a:solidFill>
                  <a:srgbClr val="45454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icon to add picture</a:t>
            </a:r>
          </a:p>
        </p:txBody>
      </p:sp>
      <p:sp>
        <p:nvSpPr>
          <p:cNvPr id="3" name="Text Placeholder 2"/>
          <p:cNvSpPr>
            <a:spLocks noGrp="1"/>
          </p:cNvSpPr>
          <p:nvPr>
            <p:ph type="body" sz="quarter" idx="12"/>
          </p:nvPr>
        </p:nvSpPr>
        <p:spPr>
          <a:xfrm>
            <a:off x="533400" y="1676400"/>
            <a:ext cx="2971800" cy="914400"/>
          </a:xfrm>
        </p:spPr>
        <p:txBody>
          <a:bodyPr/>
          <a:lstStyle>
            <a:lvl1pPr>
              <a:defRPr lang="en-US" sz="2400" b="0" i="0" kern="1200" spc="0" baseline="0" dirty="0" smtClean="0">
                <a:solidFill>
                  <a:schemeClr val="accent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p:txBody>
      </p:sp>
    </p:spTree>
    <p:extLst>
      <p:ext uri="{BB962C8B-B14F-4D97-AF65-F5344CB8AC3E}">
        <p14:creationId xmlns:p14="http://schemas.microsoft.com/office/powerpoint/2010/main" val="188235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7749" y="5474496"/>
            <a:ext cx="3235882" cy="894058"/>
          </a:xfrm>
          <a:prstGeom prst="rect">
            <a:avLst/>
          </a:prstGeom>
        </p:spPr>
      </p:pic>
      <p:sp>
        <p:nvSpPr>
          <p:cNvPr id="3" name="Subtitle 2"/>
          <p:cNvSpPr>
            <a:spLocks noGrp="1"/>
          </p:cNvSpPr>
          <p:nvPr>
            <p:ph type="subTitle" idx="1" hasCustomPrompt="1"/>
          </p:nvPr>
        </p:nvSpPr>
        <p:spPr>
          <a:xfrm>
            <a:off x="1143000" y="3980020"/>
            <a:ext cx="6858000" cy="354376"/>
          </a:xfrm>
        </p:spPr>
        <p:txBody>
          <a:bodyPr>
            <a:noAutofit/>
          </a:bodyPr>
          <a:lstStyle>
            <a:lvl1pPr marL="0" indent="0" algn="ctr">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 Title of Presenter</a:t>
            </a:r>
          </a:p>
        </p:txBody>
      </p:sp>
      <p:sp>
        <p:nvSpPr>
          <p:cNvPr id="12" name="Title 11"/>
          <p:cNvSpPr>
            <a:spLocks noGrp="1"/>
          </p:cNvSpPr>
          <p:nvPr>
            <p:ph type="title"/>
          </p:nvPr>
        </p:nvSpPr>
        <p:spPr>
          <a:xfrm>
            <a:off x="628651" y="2510285"/>
            <a:ext cx="7886700" cy="1325563"/>
          </a:xfrm>
        </p:spPr>
        <p:txBody>
          <a:bodyPr anchor="b">
            <a:noAutofit/>
          </a:bodyPr>
          <a:lstStyle>
            <a:lvl1pPr algn="ctr">
              <a:defRPr sz="5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57838193"/>
      </p:ext>
    </p:extLst>
  </p:cSld>
  <p:clrMapOvr>
    <a:masterClrMapping/>
  </p:clrMapOvr>
  <p:transition spd="slow">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dark">
    <p:bg>
      <p:bgPr>
        <a:gradFill flip="none" rotWithShape="1">
          <a:gsLst>
            <a:gs pos="0">
              <a:schemeClr val="tx1"/>
            </a:gs>
            <a:gs pos="75000">
              <a:schemeClr val="tx2">
                <a:lumMod val="95000"/>
                <a:lumOff val="5000"/>
              </a:schemeClr>
            </a:gs>
            <a:gs pos="50000">
              <a:schemeClr val="tx2">
                <a:lumMod val="97000"/>
                <a:lumOff val="3000"/>
              </a:schemeClr>
            </a:gs>
            <a:gs pos="25000">
              <a:schemeClr val="tx2"/>
            </a:gs>
          </a:gsLst>
          <a:lin ang="54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93" y="6408267"/>
            <a:ext cx="1530243" cy="306567"/>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For Bullet Points, please increase the indent level one to the right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0"/>
          <p:cNvSpPr>
            <a:spLocks noGrp="1"/>
          </p:cNvSpPr>
          <p:nvPr>
            <p:ph type="sldNum" sz="quarter" idx="16"/>
          </p:nvPr>
        </p:nvSpPr>
        <p:spPr>
          <a:xfrm>
            <a:off x="6885548" y="6448744"/>
            <a:ext cx="2057400" cy="365125"/>
          </a:xfrm>
          <a:prstGeom prst="rect">
            <a:avLst/>
          </a:prstGeom>
        </p:spPr>
        <p:txBody>
          <a:bodyPr/>
          <a:lstStyle>
            <a:lvl1pPr>
              <a:defRPr sz="1000">
                <a:solidFill>
                  <a:schemeClr val="bg1"/>
                </a:solidFill>
              </a:defRPr>
            </a:lvl1pPr>
          </a:lstStyle>
          <a:p>
            <a:fld id="{0FCD9E92-E206-4E44-B48B-9398FBCAD9B4}" type="slidenum">
              <a:rPr lang="en-US" smtClean="0"/>
              <a:pPr/>
              <a:t>‹#›</a:t>
            </a:fld>
            <a:endParaRPr lang="en-US"/>
          </a:p>
        </p:txBody>
      </p:sp>
    </p:spTree>
    <p:extLst>
      <p:ext uri="{BB962C8B-B14F-4D97-AF65-F5344CB8AC3E}">
        <p14:creationId xmlns:p14="http://schemas.microsoft.com/office/powerpoint/2010/main" val="2195971195"/>
      </p:ext>
    </p:extLst>
  </p:cSld>
  <p:clrMapOvr>
    <a:masterClrMapping/>
  </p:clrMapOvr>
  <p:transition spd="slow">
    <p:fade/>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13756"/>
          </a:xfrm>
          <a:prstGeom prst="rect">
            <a:avLst/>
          </a:prstGeom>
        </p:spPr>
      </p:pic>
      <p:sp>
        <p:nvSpPr>
          <p:cNvPr id="2" name="Title 1"/>
          <p:cNvSpPr>
            <a:spLocks noGrp="1"/>
          </p:cNvSpPr>
          <p:nvPr>
            <p:ph type="title"/>
          </p:nvPr>
        </p:nvSpPr>
        <p:spPr>
          <a:xfrm>
            <a:off x="628651" y="2794097"/>
            <a:ext cx="7886700" cy="1325563"/>
          </a:xfrm>
        </p:spPr>
        <p:txBody>
          <a:bodyPr>
            <a:noAutofit/>
          </a:bodyPr>
          <a:lstStyle>
            <a:lvl1pPr algn="ctr">
              <a:defRPr sz="5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4325553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762000" y="1676400"/>
            <a:ext cx="76962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mn-lt"/>
                <a:ea typeface="+mj-ea"/>
                <a:cs typeface="Arial"/>
              </a:defRPr>
            </a:lvl1pPr>
          </a:lstStyle>
          <a:p>
            <a:pPr lvl="0"/>
            <a:r>
              <a:rPr lang="en-US" dirty="0"/>
              <a:t>Presentation Title</a:t>
            </a:r>
          </a:p>
        </p:txBody>
      </p:sp>
      <p:sp>
        <p:nvSpPr>
          <p:cNvPr id="6" name="Text Placeholder 5"/>
          <p:cNvSpPr>
            <a:spLocks noGrp="1"/>
          </p:cNvSpPr>
          <p:nvPr>
            <p:ph type="body" sz="quarter" idx="11" hasCustomPrompt="1"/>
          </p:nvPr>
        </p:nvSpPr>
        <p:spPr>
          <a:xfrm>
            <a:off x="0" y="4178300"/>
            <a:ext cx="9144000" cy="698500"/>
          </a:xfrm>
        </p:spPr>
        <p:txBody>
          <a:bodyPr/>
          <a:lstStyle>
            <a:lvl1pPr marL="0" algn="ctr" defTabSz="914400" rtl="0" eaLnBrk="1" latinLnBrk="0" hangingPunct="1">
              <a:spcBef>
                <a:spcPct val="0"/>
              </a:spcBef>
              <a:buNone/>
              <a:defRPr lang="en-US" sz="2600" b="0" i="0" kern="1200" cap="none" spc="0" baseline="0" dirty="0">
                <a:solidFill>
                  <a:schemeClr val="bg1"/>
                </a:solidFill>
                <a:effectLst>
                  <a:outerShdw blurRad="50800" dist="25400" dir="2700000" algn="tl" rotWithShape="0">
                    <a:srgbClr val="000000">
                      <a:alpha val="48000"/>
                    </a:srgbClr>
                  </a:outerShdw>
                </a:effectLst>
                <a:latin typeface="+mn-lt"/>
                <a:ea typeface="+mj-ea"/>
                <a:cs typeface="Arial"/>
              </a:defRPr>
            </a:lvl1pPr>
          </a:lstStyle>
          <a:p>
            <a:pPr lvl="0"/>
            <a:r>
              <a:rPr lang="en-US" dirty="0"/>
              <a:t>Name of presenter, Title of presenter</a:t>
            </a:r>
          </a:p>
        </p:txBody>
      </p:sp>
    </p:spTree>
    <p:extLst>
      <p:ext uri="{BB962C8B-B14F-4D97-AF65-F5344CB8AC3E}">
        <p14:creationId xmlns:p14="http://schemas.microsoft.com/office/powerpoint/2010/main" val="316762330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0" y="16764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mn-lt"/>
                <a:ea typeface="+mj-ea"/>
                <a:cs typeface="Arial"/>
              </a:defRPr>
            </a:lvl1pPr>
          </a:lstStyle>
          <a:p>
            <a:pPr lvl="0"/>
            <a:r>
              <a:rPr lang="en-US" dirty="0"/>
              <a:t>Presentation</a:t>
            </a:r>
          </a:p>
          <a:p>
            <a:pPr lvl="0"/>
            <a:r>
              <a:rPr lang="en-US" dirty="0"/>
              <a:t>Title</a:t>
            </a:r>
          </a:p>
        </p:txBody>
      </p:sp>
      <p:pic>
        <p:nvPicPr>
          <p:cNvPr id="5" name="Picture 4"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Tree>
    <p:extLst>
      <p:ext uri="{BB962C8B-B14F-4D97-AF65-F5344CB8AC3E}">
        <p14:creationId xmlns:p14="http://schemas.microsoft.com/office/powerpoint/2010/main" val="1432078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0" y="16764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mn-lt"/>
                <a:ea typeface="+mj-ea"/>
                <a:cs typeface="Arial"/>
              </a:defRPr>
            </a:lvl1pPr>
          </a:lstStyle>
          <a:p>
            <a:pPr lvl="0"/>
            <a:r>
              <a:rPr lang="en-US" dirty="0"/>
              <a:t>Transition</a:t>
            </a:r>
          </a:p>
          <a:p>
            <a:pPr lvl="0"/>
            <a:r>
              <a:rPr lang="en-US" dirty="0"/>
              <a:t>Slide Title 1</a:t>
            </a:r>
          </a:p>
        </p:txBody>
      </p:sp>
      <p:pic>
        <p:nvPicPr>
          <p:cNvPr id="5" name="Picture 4"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6" name="Title 1"/>
          <p:cNvSpPr txBox="1">
            <a:spLocks/>
          </p:cNvSpPr>
          <p:nvPr userDrawn="1"/>
        </p:nvSpPr>
        <p:spPr>
          <a:xfrm>
            <a:off x="0" y="4160161"/>
            <a:ext cx="9144000" cy="755703"/>
          </a:xfrm>
          <a:prstGeom prst="rect">
            <a:avLst/>
          </a:prstGeom>
        </p:spPr>
        <p:txBody>
          <a:bodyPr vert="horz" wrap="none" lIns="0" tIns="0" rIns="0" bIns="0" rtlCol="0" anchor="t" anchorCtr="0">
            <a:noAutofit/>
          </a:bodyPr>
          <a:lstStyle>
            <a:lvl1pPr algn="ctr" defTabSz="914400" rtl="0" eaLnBrk="1" latinLnBrk="0" hangingPunct="1">
              <a:spcBef>
                <a:spcPct val="0"/>
              </a:spcBef>
              <a:buNone/>
              <a:defRPr sz="3600" b="0" i="0" kern="1200" cap="all" spc="600" baseline="0">
                <a:solidFill>
                  <a:srgbClr val="454545"/>
                </a:solidFill>
                <a:latin typeface="Arial" pitchFamily="34" charset="0"/>
                <a:ea typeface="+mj-ea"/>
                <a:cs typeface="Arial" pitchFamily="34" charset="0"/>
              </a:defRPr>
            </a:lvl1pPr>
          </a:lstStyle>
          <a:p>
            <a:r>
              <a:rPr lang="en-US" sz="2600" cap="none" spc="0" dirty="0">
                <a:solidFill>
                  <a:srgbClr val="D5D5D5"/>
                </a:solidFill>
                <a:effectLst>
                  <a:outerShdw blurRad="50800" dist="25400" dir="2700000" algn="tl" rotWithShape="0">
                    <a:srgbClr val="000000">
                      <a:alpha val="48000"/>
                    </a:srgbClr>
                  </a:outerShdw>
                </a:effectLst>
                <a:latin typeface="ScalaSansOT"/>
                <a:cs typeface="ScalaSansOT"/>
              </a:rPr>
              <a:t>Name of presenter</a:t>
            </a:r>
            <a:r>
              <a:rPr lang="en-US" sz="2600" cap="none" spc="0" dirty="0">
                <a:solidFill>
                  <a:srgbClr val="989898"/>
                </a:solidFill>
                <a:effectLst>
                  <a:outerShdw blurRad="50800" dist="25400" dir="2700000" algn="tl" rotWithShape="0">
                    <a:srgbClr val="000000">
                      <a:alpha val="48000"/>
                    </a:srgbClr>
                  </a:outerShdw>
                </a:effectLst>
                <a:latin typeface="ScalaSansOT"/>
                <a:cs typeface="ScalaSansOT"/>
              </a:rPr>
              <a:t>, </a:t>
            </a:r>
            <a:r>
              <a:rPr lang="en-US" sz="2600" cap="none" spc="0" dirty="0">
                <a:solidFill>
                  <a:srgbClr val="989898"/>
                </a:solidFill>
                <a:effectLst>
                  <a:outerShdw blurRad="50800" dist="25400" dir="2700000" algn="tl" rotWithShape="0">
                    <a:srgbClr val="000000">
                      <a:alpha val="48000"/>
                    </a:srgbClr>
                  </a:outerShdw>
                </a:effectLst>
                <a:latin typeface="ScalaSansOT-Ita"/>
                <a:cs typeface="ScalaSansOT-Ita"/>
              </a:rPr>
              <a:t>Title of presenter</a:t>
            </a:r>
          </a:p>
        </p:txBody>
      </p:sp>
    </p:spTree>
    <p:extLst>
      <p:ext uri="{BB962C8B-B14F-4D97-AF65-F5344CB8AC3E}">
        <p14:creationId xmlns:p14="http://schemas.microsoft.com/office/powerpoint/2010/main" val="1028343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l blue backgrou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28321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mn-lt"/>
                <a:ea typeface="+mj-ea"/>
                <a:cs typeface="Arial"/>
              </a:defRPr>
            </a:lvl1pPr>
          </a:lstStyle>
          <a:p>
            <a:pPr lvl="0"/>
            <a:r>
              <a:rPr lang="en-US" dirty="0"/>
              <a:t>Transition</a:t>
            </a:r>
          </a:p>
          <a:p>
            <a:pPr lvl="0"/>
            <a:r>
              <a:rPr lang="en-US" dirty="0"/>
              <a:t>Slide Title 2</a:t>
            </a:r>
          </a:p>
        </p:txBody>
      </p:sp>
      <p:sp>
        <p:nvSpPr>
          <p:cNvPr id="3" name="Rectangle 2"/>
          <p:cNvSpPr/>
          <p:nvPr userDrawn="1"/>
        </p:nvSpPr>
        <p:spPr>
          <a:xfrm>
            <a:off x="0" y="2209800"/>
            <a:ext cx="7620000" cy="2590800"/>
          </a:xfrm>
          <a:prstGeom prst="rect">
            <a:avLst/>
          </a:prstGeom>
          <a:solidFill>
            <a:srgbClr val="003056">
              <a:alpha val="85000"/>
            </a:srgbClr>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2" descr="\\office\Departments\Marketing &amp; PR\Graphic Design\Brand Assets\ALL Logos\CSOD logo\illustrator\csod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5525" y="6105525"/>
            <a:ext cx="2413000" cy="59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1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fault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lvl1pPr>
              <a:defRPr>
                <a:latin typeface="+mn-lt"/>
              </a:defRPr>
            </a:lvl1pPr>
          </a:lstStyle>
          <a:p>
            <a:r>
              <a:rPr lang="en-US" dirty="0"/>
              <a:t>Click to edit Master title style</a:t>
            </a:r>
          </a:p>
        </p:txBody>
      </p:sp>
      <p:pic>
        <p:nvPicPr>
          <p:cNvPr id="6" name="Picture 5"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8" name="Text Placeholder 2"/>
          <p:cNvSpPr>
            <a:spLocks noGrp="1"/>
          </p:cNvSpPr>
          <p:nvPr>
            <p:ph type="body" sz="quarter" idx="10"/>
          </p:nvPr>
        </p:nvSpPr>
        <p:spPr>
          <a:xfrm>
            <a:off x="590550" y="1609724"/>
            <a:ext cx="7943850" cy="4257675"/>
          </a:xfrm>
        </p:spPr>
        <p:txBody>
          <a:bodyPr/>
          <a:lstStyle>
            <a:lvl1pPr>
              <a:defRPr lang="en-US" sz="2400" b="0" i="0" kern="1200" spc="-40" baseline="0" dirty="0" smtClean="0">
                <a:solidFill>
                  <a:srgbClr val="454545"/>
                </a:solidFill>
                <a:latin typeface="+mn-lt"/>
                <a:ea typeface="+mn-ea"/>
                <a:cs typeface="Arial" pitchFamily="34" charset="0"/>
              </a:defRPr>
            </a:lvl1pPr>
            <a:lvl2pPr marL="461963" indent="-230188">
              <a:defRPr lang="en-US" sz="2000" b="0" i="0" kern="1200" baseline="0" dirty="0" smtClean="0">
                <a:solidFill>
                  <a:srgbClr val="7B7B7B"/>
                </a:solidFill>
                <a:latin typeface="+mn-lt"/>
                <a:ea typeface="+mn-ea"/>
                <a:cs typeface="Arial" pitchFamily="34" charset="0"/>
              </a:defRPr>
            </a:lvl2pPr>
            <a:lvl3pPr marL="682625" indent="-230188">
              <a:tabLst>
                <a:tab pos="857250" algn="l"/>
              </a:tabLst>
              <a:defRPr lang="en-US" sz="1800" b="0" i="0" kern="1200" dirty="0">
                <a:solidFill>
                  <a:srgbClr val="7B7B7B"/>
                </a:solidFill>
                <a:latin typeface="+mn-lt"/>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marL="461963" marR="0" lvl="1"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Second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Third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Fourth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Fifth level</a:t>
            </a:r>
          </a:p>
        </p:txBody>
      </p:sp>
      <p:sp>
        <p:nvSpPr>
          <p:cNvPr id="7"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pic>
        <p:nvPicPr>
          <p:cNvPr id="10" name="Picture 9"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161373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0" y="1676400"/>
            <a:ext cx="9144000" cy="1752600"/>
          </a:xfrm>
        </p:spPr>
        <p:txBody>
          <a:bodyPr/>
          <a:lstStyle>
            <a:lvl1pPr marL="0" algn="ctr" defTabSz="914400" rtl="0" eaLnBrk="1" latinLnBrk="0" hangingPunct="1">
              <a:lnSpc>
                <a:spcPct val="80000"/>
              </a:lnSpc>
              <a:spcBef>
                <a:spcPct val="0"/>
              </a:spcBef>
              <a:buNone/>
              <a:defRPr lang="en-US" sz="7000" b="0" i="0" kern="1200" cap="none" spc="0" baseline="0" dirty="0" smtClean="0">
                <a:solidFill>
                  <a:schemeClr val="bg1"/>
                </a:solidFill>
                <a:effectLst>
                  <a:outerShdw blurRad="50800" dist="38100" dir="2700000" algn="tl" rotWithShape="0">
                    <a:srgbClr val="0B2C6F">
                      <a:alpha val="43000"/>
                    </a:srgbClr>
                  </a:outerShdw>
                </a:effectLst>
                <a:latin typeface="ScalaSansOT-Ita"/>
                <a:ea typeface="+mj-ea"/>
                <a:cs typeface="ScalaSansOT-Ita"/>
              </a:defRPr>
            </a:lvl1pPr>
          </a:lstStyle>
          <a:p>
            <a:pPr lvl="0"/>
            <a:r>
              <a:rPr lang="en-US" dirty="0"/>
              <a:t>Presentation</a:t>
            </a:r>
          </a:p>
          <a:p>
            <a:pPr lvl="0"/>
            <a:r>
              <a:rPr lang="en-US" dirty="0"/>
              <a:t>Title</a:t>
            </a:r>
          </a:p>
        </p:txBody>
      </p:sp>
    </p:spTree>
    <p:extLst>
      <p:ext uri="{BB962C8B-B14F-4D97-AF65-F5344CB8AC3E}">
        <p14:creationId xmlns:p14="http://schemas.microsoft.com/office/powerpoint/2010/main" val="1432078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3 bulleted list 1 co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90550" y="1609724"/>
            <a:ext cx="3676650" cy="4257675"/>
          </a:xfrm>
        </p:spPr>
        <p:txBody>
          <a:bodyPr/>
          <a:lstStyle>
            <a:lvl1pPr>
              <a:defRPr lang="en-US" sz="2400" b="0" i="0" kern="1200" spc="-40" baseline="0" dirty="0" smtClean="0">
                <a:solidFill>
                  <a:srgbClr val="454545"/>
                </a:solidFill>
                <a:latin typeface="+mn-lt"/>
                <a:ea typeface="+mn-ea"/>
                <a:cs typeface="Arial" pitchFamily="34" charset="0"/>
              </a:defRPr>
            </a:lvl1pPr>
            <a:lvl2pPr marL="461963" indent="-230188">
              <a:defRPr lang="en-US" sz="2000" b="0" i="0" kern="1200" baseline="0" dirty="0" smtClean="0">
                <a:solidFill>
                  <a:srgbClr val="7B7B7B"/>
                </a:solidFill>
                <a:latin typeface="+mn-lt"/>
                <a:ea typeface="+mn-ea"/>
                <a:cs typeface="Arial" pitchFamily="34" charset="0"/>
              </a:defRPr>
            </a:lvl2pPr>
            <a:lvl3pPr marL="682625" indent="-230188">
              <a:tabLst>
                <a:tab pos="857250" algn="l"/>
              </a:tabLst>
              <a:defRPr lang="en-US" sz="1800" b="0" i="0" kern="1200" dirty="0">
                <a:solidFill>
                  <a:srgbClr val="7B7B7B"/>
                </a:solidFill>
                <a:latin typeface="+mn-lt"/>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marL="461963" marR="0" lvl="1"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Second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Third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Fourth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Fifth level</a:t>
            </a:r>
          </a:p>
        </p:txBody>
      </p:sp>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pic>
        <p:nvPicPr>
          <p:cNvPr id="6" name="Picture 5" descr="csod-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8"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
        <p:nvSpPr>
          <p:cNvPr id="10" name="Picture Placeholder 3"/>
          <p:cNvSpPr>
            <a:spLocks noGrp="1"/>
          </p:cNvSpPr>
          <p:nvPr>
            <p:ph type="pic" sz="quarter" idx="11"/>
          </p:nvPr>
        </p:nvSpPr>
        <p:spPr>
          <a:xfrm>
            <a:off x="4953000" y="1828800"/>
            <a:ext cx="3429000" cy="3200400"/>
          </a:xfrm>
          <a:solidFill>
            <a:srgbClr val="FFFFFF"/>
          </a:solidFill>
          <a:ln w="38100" cmpd="sng">
            <a:solidFill>
              <a:srgbClr val="FFFFFF"/>
            </a:solidFill>
          </a:ln>
        </p:spPr>
        <p:txBody>
          <a:bodyPr/>
          <a:lstStyle>
            <a:lvl1pPr>
              <a:defRPr lang="en-US" sz="2400" b="1" i="0" kern="1200" spc="-40" baseline="0" dirty="0" smtClean="0">
                <a:solidFill>
                  <a:srgbClr val="45454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endParaRPr lang="en-US" dirty="0"/>
          </a:p>
        </p:txBody>
      </p:sp>
      <p:pic>
        <p:nvPicPr>
          <p:cNvPr id="7" name="Picture 6"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11" name="Rectangle 10"/>
          <p:cNvSpPr/>
          <p:nvPr userDrawn="1"/>
        </p:nvSpPr>
        <p:spPr>
          <a:xfrm>
            <a:off x="4724400" y="1600199"/>
            <a:ext cx="3886200" cy="3761149"/>
          </a:xfrm>
          <a:prstGeom prst="rect">
            <a:avLst/>
          </a:prstGeom>
          <a:solidFill>
            <a:schemeClr val="bg1"/>
          </a:solidFill>
          <a:ln>
            <a:solidFill>
              <a:schemeClr val="bg1">
                <a:lumMod val="85000"/>
              </a:schemeClr>
            </a:solidFill>
          </a:ln>
          <a:effectLst>
            <a:glow rad="38100">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9182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Default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sp>
        <p:nvSpPr>
          <p:cNvPr id="10"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mn-lt"/>
                <a:ea typeface="+mn-ea"/>
                <a:cs typeface="Arial" pitchFamily="34" charset="0"/>
              </a:defRPr>
            </a:lvl1pPr>
            <a:lvl2pPr>
              <a:defRPr b="0">
                <a:solidFill>
                  <a:srgbClr val="7B7B7B"/>
                </a:solidFill>
                <a:latin typeface="+mn-lt"/>
                <a:cs typeface="Arial" pitchFamily="34" charset="0"/>
              </a:defRPr>
            </a:lvl2pPr>
            <a:lvl3pPr>
              <a:defRPr b="0">
                <a:solidFill>
                  <a:srgbClr val="7B7B7B"/>
                </a:solidFill>
                <a:latin typeface="+mn-lt"/>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lvl="1"/>
            <a:r>
              <a:rPr lang="en-US" dirty="0"/>
              <a:t>Second level</a:t>
            </a:r>
          </a:p>
          <a:p>
            <a:pPr lvl="2"/>
            <a:r>
              <a:rPr lang="en-US" dirty="0"/>
              <a:t>Third level</a:t>
            </a:r>
          </a:p>
        </p:txBody>
      </p:sp>
      <p:sp>
        <p:nvSpPr>
          <p:cNvPr id="5"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2276621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o top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lvl1pPr>
              <a:defRPr>
                <a:solidFill>
                  <a:srgbClr val="02487E"/>
                </a:solidFill>
                <a:effectLst/>
              </a:defRPr>
            </a:lvl1pPr>
          </a:lstStyle>
          <a:p>
            <a:r>
              <a:rPr lang="en-US" dirty="0"/>
              <a:t>Click to edit Master title style</a:t>
            </a:r>
          </a:p>
        </p:txBody>
      </p:sp>
      <p:sp>
        <p:nvSpPr>
          <p:cNvPr id="7"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mn-lt"/>
                <a:ea typeface="+mn-ea"/>
                <a:cs typeface="Arial" pitchFamily="34" charset="0"/>
              </a:defRPr>
            </a:lvl1pPr>
            <a:lvl2pPr>
              <a:defRPr b="0">
                <a:solidFill>
                  <a:srgbClr val="7B7B7B"/>
                </a:solidFill>
                <a:latin typeface="+mn-lt"/>
                <a:cs typeface="Arial" pitchFamily="34" charset="0"/>
              </a:defRPr>
            </a:lvl2pPr>
            <a:lvl3pPr>
              <a:defRPr b="0">
                <a:solidFill>
                  <a:srgbClr val="7B7B7B"/>
                </a:solidFill>
                <a:latin typeface="+mn-lt"/>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lvl="1"/>
            <a:r>
              <a:rPr lang="en-US" dirty="0"/>
              <a:t>Second level</a:t>
            </a:r>
          </a:p>
          <a:p>
            <a:pPr lvl="2"/>
            <a:r>
              <a:rPr lang="en-US" dirty="0"/>
              <a:t>Third level</a:t>
            </a:r>
          </a:p>
        </p:txBody>
      </p:sp>
      <p:pic>
        <p:nvPicPr>
          <p:cNvPr id="8" name="Picture 7"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6"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pic>
        <p:nvPicPr>
          <p:cNvPr id="10" name="Picture 9"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2669590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sub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228600"/>
            <a:ext cx="7971020" cy="609600"/>
          </a:xfrm>
          <a:prstGeom prst="rect">
            <a:avLst/>
          </a:prstGeom>
        </p:spPr>
        <p:txBody>
          <a:bodyPr vert="horz" lIns="0" tIns="0" rIns="0" bIns="0" rtlCol="0" anchor="t" anchorCtr="0">
            <a:noAutofit/>
          </a:bodyPr>
          <a:lstStyle/>
          <a:p>
            <a:r>
              <a:rPr lang="en-US" dirty="0"/>
              <a:t>Click to edit Master title style</a:t>
            </a:r>
          </a:p>
        </p:txBody>
      </p:sp>
      <p:sp>
        <p:nvSpPr>
          <p:cNvPr id="8" name="Text Placeholder 2"/>
          <p:cNvSpPr>
            <a:spLocks noGrp="1"/>
          </p:cNvSpPr>
          <p:nvPr>
            <p:ph idx="10" hasCustomPrompt="1"/>
          </p:nvPr>
        </p:nvSpPr>
        <p:spPr>
          <a:xfrm>
            <a:off x="580028" y="762000"/>
            <a:ext cx="7954373" cy="457200"/>
          </a:xfrm>
          <a:prstGeom prst="rect">
            <a:avLst/>
          </a:prstGeom>
        </p:spPr>
        <p:txBody>
          <a:bodyPr vert="horz" lIns="0" tIns="0" rIns="0" bIns="0" rtlCol="0">
            <a:noAutofit/>
          </a:bodyPr>
          <a:lstStyle>
            <a:lvl1pPr marL="0" indent="0" algn="l" defTabSz="914400" rtl="0" eaLnBrk="1" latinLnBrk="0" hangingPunct="1">
              <a:spcBef>
                <a:spcPct val="20000"/>
              </a:spcBef>
              <a:buClr>
                <a:schemeClr val="accent6"/>
              </a:buClr>
              <a:buSzPct val="90000"/>
              <a:buFont typeface="Wingdings" pitchFamily="2" charset="2"/>
              <a:buNone/>
              <a:tabLst>
                <a:tab pos="633413" algn="l"/>
              </a:tabLst>
              <a:defRPr lang="en-US" sz="2500" b="0" i="0" kern="1200" spc="-60" baseline="0" dirty="0" smtClean="0">
                <a:solidFill>
                  <a:schemeClr val="accent5"/>
                </a:solidFill>
                <a:latin typeface="ScalaSans" pitchFamily="50" charset="0"/>
                <a:ea typeface="+mn-ea"/>
                <a:cs typeface="ScalaSansOT-Ita"/>
              </a:defRPr>
            </a:lvl1pPr>
          </a:lstStyle>
          <a:p>
            <a:pPr lvl="0"/>
            <a:r>
              <a:rPr lang="en-US" dirty="0"/>
              <a:t>Click to edit Master text</a:t>
            </a:r>
          </a:p>
        </p:txBody>
      </p:sp>
      <p:sp>
        <p:nvSpPr>
          <p:cNvPr id="11"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mn-lt"/>
                <a:ea typeface="+mn-ea"/>
                <a:cs typeface="Arial" pitchFamily="34" charset="0"/>
              </a:defRPr>
            </a:lvl1pPr>
            <a:lvl2pPr>
              <a:defRPr b="0">
                <a:solidFill>
                  <a:srgbClr val="7B7B7B"/>
                </a:solidFill>
                <a:latin typeface="+mn-lt"/>
                <a:cs typeface="Arial" pitchFamily="34" charset="0"/>
              </a:defRPr>
            </a:lvl2pPr>
            <a:lvl3pPr>
              <a:defRPr b="0">
                <a:solidFill>
                  <a:srgbClr val="7B7B7B"/>
                </a:solidFill>
                <a:latin typeface="+mn-lt"/>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lvl="1"/>
            <a:r>
              <a:rPr lang="en-US" dirty="0"/>
              <a:t>Second level</a:t>
            </a:r>
          </a:p>
          <a:p>
            <a:pPr lvl="2"/>
            <a:r>
              <a:rPr lang="en-US" dirty="0"/>
              <a:t>Third level</a:t>
            </a:r>
          </a:p>
        </p:txBody>
      </p:sp>
      <p:pic>
        <p:nvPicPr>
          <p:cNvPr id="10" name="Picture 9"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7"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pic>
        <p:nvPicPr>
          <p:cNvPr id="12" name="Picture 11"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1202276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pic>
        <p:nvPicPr>
          <p:cNvPr id="5" name="Picture 4"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6"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pic>
        <p:nvPicPr>
          <p:cNvPr id="7" name="Picture 6"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2829654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217084458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590550" y="3362325"/>
            <a:ext cx="3676650" cy="2581275"/>
          </a:xfrm>
        </p:spPr>
        <p:txBody>
          <a:bodyPr/>
          <a:lstStyle>
            <a:lvl1pPr>
              <a:defRPr lang="en-US" sz="2400" b="1" i="0" kern="1200" spc="-40" baseline="0" dirty="0" smtClean="0">
                <a:solidFill>
                  <a:srgbClr val="454545"/>
                </a:solidFill>
                <a:latin typeface="Arial" pitchFamily="34" charset="0"/>
                <a:ea typeface="+mn-ea"/>
                <a:cs typeface="Arial" pitchFamily="34" charset="0"/>
              </a:defRPr>
            </a:lvl1pPr>
            <a:lvl2pPr marL="682625" indent="-230188">
              <a:tabLst>
                <a:tab pos="285750" algn="l"/>
              </a:tabLst>
              <a:defRPr lang="en-US" sz="2000" b="0" i="0" kern="1200" baseline="0" dirty="0" smtClean="0">
                <a:solidFill>
                  <a:srgbClr val="7B7B7B"/>
                </a:solidFill>
                <a:latin typeface="+mn-lt"/>
                <a:ea typeface="+mn-ea"/>
                <a:cs typeface="Arial" pitchFamily="34" charset="0"/>
              </a:defRPr>
            </a:lvl2pPr>
            <a:lvl3pPr marL="682625" indent="-230188">
              <a:tabLst>
                <a:tab pos="285750" algn="l"/>
              </a:tabLst>
              <a:defRPr lang="en-US" sz="1800" b="0" i="0" kern="1200" dirty="0">
                <a:solidFill>
                  <a:srgbClr val="7B7B7B"/>
                </a:solidFill>
                <a:latin typeface="+mn-lt"/>
                <a:ea typeface="+mn-ea"/>
                <a:cs typeface="Arial" pitchFamily="34" charset="0"/>
              </a:defRPr>
            </a:lvl3pPr>
            <a:lvl4pPr marL="795337" indent="-342900">
              <a:defRPr/>
            </a:lvl4pPr>
            <a:lvl5pPr marL="795337" indent="-342900">
              <a:defRPr/>
            </a:lvl5pPr>
          </a:lstStyle>
          <a:p>
            <a:pPr marL="461963" marR="0" lvl="1"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Second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Third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Fourth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Fifth level</a:t>
            </a:r>
          </a:p>
        </p:txBody>
      </p:sp>
      <p:sp>
        <p:nvSpPr>
          <p:cNvPr id="7"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pic>
        <p:nvPicPr>
          <p:cNvPr id="10" name="Picture 9"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12" name="Picture Placeholder 3"/>
          <p:cNvSpPr>
            <a:spLocks noGrp="1"/>
          </p:cNvSpPr>
          <p:nvPr>
            <p:ph type="pic" sz="quarter" idx="11"/>
          </p:nvPr>
        </p:nvSpPr>
        <p:spPr>
          <a:xfrm>
            <a:off x="4953000" y="1828800"/>
            <a:ext cx="3429000" cy="3200400"/>
          </a:xfrm>
          <a:solidFill>
            <a:srgbClr val="FFFFFF"/>
          </a:solidFill>
          <a:ln w="38100" cmpd="sng">
            <a:solidFill>
              <a:srgbClr val="FFFFFF"/>
            </a:solidFill>
          </a:ln>
        </p:spPr>
        <p:txBody>
          <a:bodyPr/>
          <a:lstStyle>
            <a:lvl1pPr>
              <a:defRPr lang="en-US" sz="2400" b="1" i="0" kern="1200" spc="-40" baseline="0" dirty="0" smtClean="0">
                <a:solidFill>
                  <a:srgbClr val="45454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endParaRPr lang="en-US" dirty="0"/>
          </a:p>
        </p:txBody>
      </p:sp>
      <p:sp>
        <p:nvSpPr>
          <p:cNvPr id="3" name="Text Placeholder 2"/>
          <p:cNvSpPr>
            <a:spLocks noGrp="1"/>
          </p:cNvSpPr>
          <p:nvPr>
            <p:ph type="body" sz="quarter" idx="12"/>
          </p:nvPr>
        </p:nvSpPr>
        <p:spPr>
          <a:xfrm>
            <a:off x="533400" y="1676400"/>
            <a:ext cx="2971800" cy="914400"/>
          </a:xfrm>
        </p:spPr>
        <p:txBody>
          <a:bodyPr/>
          <a:lstStyle>
            <a:lvl1pPr>
              <a:defRPr lang="en-US" sz="2400" b="0" i="0" kern="1200" spc="0" baseline="0" dirty="0" smtClean="0">
                <a:solidFill>
                  <a:schemeClr val="accent5"/>
                </a:solidFill>
                <a:latin typeface="+mn-lt"/>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a:t>
            </a:r>
          </a:p>
        </p:txBody>
      </p:sp>
      <p:sp>
        <p:nvSpPr>
          <p:cNvPr id="9"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pic>
        <p:nvPicPr>
          <p:cNvPr id="8" name="Picture 7"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11" name="Rectangle 10"/>
          <p:cNvSpPr/>
          <p:nvPr userDrawn="1"/>
        </p:nvSpPr>
        <p:spPr>
          <a:xfrm>
            <a:off x="4724400" y="1600199"/>
            <a:ext cx="3886200" cy="3761149"/>
          </a:xfrm>
          <a:prstGeom prst="rect">
            <a:avLst/>
          </a:prstGeom>
          <a:solidFill>
            <a:schemeClr val="bg1"/>
          </a:solidFill>
          <a:ln>
            <a:solidFill>
              <a:schemeClr val="bg1">
                <a:lumMod val="85000"/>
              </a:schemeClr>
            </a:solidFill>
          </a:ln>
          <a:effectLst>
            <a:glow rad="38100">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2358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bulleted list 1 co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90550" y="1609724"/>
            <a:ext cx="7943850" cy="4257675"/>
          </a:xfrm>
        </p:spPr>
        <p:txBody>
          <a:bodyPr/>
          <a:lstStyle>
            <a:lvl1pPr>
              <a:defRPr lang="en-US" sz="2400" b="0" i="0" kern="1200" spc="-40" baseline="0" dirty="0" smtClean="0">
                <a:solidFill>
                  <a:srgbClr val="7B7B7B"/>
                </a:solidFill>
                <a:latin typeface="Arial" pitchFamily="34" charset="0"/>
                <a:ea typeface="+mn-ea"/>
                <a:cs typeface="Arial" pitchFamily="34" charset="0"/>
              </a:defRPr>
            </a:lvl1pPr>
            <a:lvl2pPr marL="461963" indent="-230188">
              <a:defRPr lang="en-US" sz="2000" b="0" i="0" kern="1200" baseline="0" dirty="0" smtClean="0">
                <a:solidFill>
                  <a:srgbClr val="7B7B7B"/>
                </a:solidFill>
                <a:latin typeface="Arial" pitchFamily="34" charset="0"/>
                <a:ea typeface="+mn-ea"/>
                <a:cs typeface="Arial" pitchFamily="34" charset="0"/>
              </a:defRPr>
            </a:lvl2pPr>
            <a:lvl3pPr marL="682625" indent="-230188">
              <a:tabLst>
                <a:tab pos="8572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a:p>
            <a:pPr marL="0" lvl="3" indent="0" algn="l" defTabSz="914400" rtl="0" eaLnBrk="1" latinLnBrk="0" hangingPunct="1">
              <a:spcBef>
                <a:spcPct val="20000"/>
              </a:spcBef>
              <a:buClr>
                <a:schemeClr val="accent6"/>
              </a:buClr>
              <a:buSzPct val="90000"/>
              <a:buFont typeface="Wingdings" pitchFamily="2" charset="2"/>
              <a:buNone/>
              <a:tabLst>
                <a:tab pos="633413" algn="l"/>
              </a:tabLst>
            </a:pPr>
            <a:r>
              <a:rPr lang="en-US"/>
              <a:t>Fourth level</a:t>
            </a:r>
          </a:p>
          <a:p>
            <a:pPr marL="0" lvl="4" indent="0" algn="l" defTabSz="914400" rtl="0" eaLnBrk="1" latinLnBrk="0" hangingPunct="1">
              <a:spcBef>
                <a:spcPct val="20000"/>
              </a:spcBef>
              <a:buClr>
                <a:schemeClr val="accent6"/>
              </a:buClr>
              <a:buSzPct val="90000"/>
              <a:buFont typeface="Wingdings" pitchFamily="2" charset="2"/>
              <a:buNone/>
              <a:tabLst>
                <a:tab pos="633413" algn="l"/>
              </a:tabLst>
            </a:pPr>
            <a:r>
              <a:rPr lang="en-US"/>
              <a:t>Fifth level</a:t>
            </a:r>
            <a:endParaRPr lang="en-US" dirty="0"/>
          </a:p>
        </p:txBody>
      </p:sp>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6" name="Picture 5"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154957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762000" y="1676400"/>
            <a:ext cx="76962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mn-lt"/>
                <a:ea typeface="+mj-ea"/>
                <a:cs typeface="Arial"/>
              </a:defRPr>
            </a:lvl1pPr>
          </a:lstStyle>
          <a:p>
            <a:pPr lvl="0"/>
            <a:r>
              <a:rPr lang="en-US" dirty="0"/>
              <a:t>Presentation Title</a:t>
            </a:r>
          </a:p>
        </p:txBody>
      </p:sp>
      <p:sp>
        <p:nvSpPr>
          <p:cNvPr id="6" name="Text Placeholder 5"/>
          <p:cNvSpPr>
            <a:spLocks noGrp="1"/>
          </p:cNvSpPr>
          <p:nvPr>
            <p:ph type="body" sz="quarter" idx="11" hasCustomPrompt="1"/>
          </p:nvPr>
        </p:nvSpPr>
        <p:spPr>
          <a:xfrm>
            <a:off x="0" y="4178300"/>
            <a:ext cx="9144000" cy="698500"/>
          </a:xfrm>
        </p:spPr>
        <p:txBody>
          <a:bodyPr/>
          <a:lstStyle>
            <a:lvl1pPr marL="0" algn="ctr" defTabSz="914400" rtl="0" eaLnBrk="1" latinLnBrk="0" hangingPunct="1">
              <a:spcBef>
                <a:spcPct val="0"/>
              </a:spcBef>
              <a:buNone/>
              <a:defRPr lang="en-US" sz="2600" b="0" i="0" kern="1200" cap="none" spc="0" baseline="0" dirty="0">
                <a:solidFill>
                  <a:schemeClr val="bg1"/>
                </a:solidFill>
                <a:effectLst>
                  <a:outerShdw blurRad="50800" dist="25400" dir="2700000" algn="tl" rotWithShape="0">
                    <a:srgbClr val="000000">
                      <a:alpha val="48000"/>
                    </a:srgbClr>
                  </a:outerShdw>
                </a:effectLst>
                <a:latin typeface="+mn-lt"/>
                <a:ea typeface="+mj-ea"/>
                <a:cs typeface="Arial"/>
              </a:defRPr>
            </a:lvl1pPr>
          </a:lstStyle>
          <a:p>
            <a:pPr lvl="0"/>
            <a:r>
              <a:rPr lang="en-US" dirty="0"/>
              <a:t>Name of presenter, Title of presenter</a:t>
            </a:r>
          </a:p>
        </p:txBody>
      </p:sp>
    </p:spTree>
    <p:extLst>
      <p:ext uri="{BB962C8B-B14F-4D97-AF65-F5344CB8AC3E}">
        <p14:creationId xmlns:p14="http://schemas.microsoft.com/office/powerpoint/2010/main" val="2152601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0" y="16764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mn-lt"/>
                <a:ea typeface="+mj-ea"/>
                <a:cs typeface="Arial"/>
              </a:defRPr>
            </a:lvl1pPr>
          </a:lstStyle>
          <a:p>
            <a:pPr lvl="0"/>
            <a:r>
              <a:rPr lang="en-US" dirty="0"/>
              <a:t>Presentation</a:t>
            </a:r>
          </a:p>
          <a:p>
            <a:pPr lvl="0"/>
            <a:r>
              <a:rPr lang="en-US" dirty="0"/>
              <a:t>Title</a:t>
            </a:r>
          </a:p>
        </p:txBody>
      </p:sp>
    </p:spTree>
    <p:extLst>
      <p:ext uri="{BB962C8B-B14F-4D97-AF65-F5344CB8AC3E}">
        <p14:creationId xmlns:p14="http://schemas.microsoft.com/office/powerpoint/2010/main" val="16396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 blue backgrou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2209800"/>
            <a:ext cx="7620000" cy="2590800"/>
          </a:xfrm>
          <a:prstGeom prst="rect">
            <a:avLst/>
          </a:prstGeom>
          <a:solidFill>
            <a:srgbClr val="003056">
              <a:alpha val="85000"/>
            </a:srgbClr>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2" descr="\\office\Departments\Marketing &amp; PR\Graphic Design\Brand Assets\ALL Logos\CSOD logo\illustrator\csod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5525" y="6105525"/>
            <a:ext cx="2413000" cy="594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0" hasCustomPrompt="1"/>
          </p:nvPr>
        </p:nvSpPr>
        <p:spPr>
          <a:xfrm>
            <a:off x="0" y="2667000"/>
            <a:ext cx="9144000" cy="1752600"/>
          </a:xfrm>
        </p:spPr>
        <p:txBody>
          <a:bodyPr/>
          <a:lstStyle>
            <a:lvl1pPr marL="0" algn="ctr" defTabSz="914400" rtl="0" eaLnBrk="1" latinLnBrk="0" hangingPunct="1">
              <a:lnSpc>
                <a:spcPct val="80000"/>
              </a:lnSpc>
              <a:spcBef>
                <a:spcPct val="0"/>
              </a:spcBef>
              <a:buNone/>
              <a:defRPr lang="en-US" sz="7000" b="0" i="0" kern="1200" cap="none" spc="0" baseline="0" dirty="0" smtClean="0">
                <a:solidFill>
                  <a:schemeClr val="bg1"/>
                </a:solidFill>
                <a:effectLst>
                  <a:outerShdw blurRad="50800" dist="38100" dir="2700000" algn="tl" rotWithShape="0">
                    <a:srgbClr val="0B2C6F">
                      <a:alpha val="43000"/>
                    </a:srgbClr>
                  </a:outerShdw>
                </a:effectLst>
                <a:latin typeface="ScalaSansOT-Ita"/>
                <a:ea typeface="+mj-ea"/>
                <a:cs typeface="ScalaSansOT-Ita"/>
              </a:defRPr>
            </a:lvl1pPr>
          </a:lstStyle>
          <a:p>
            <a:pPr lvl="0"/>
            <a:r>
              <a:rPr lang="en-US" dirty="0"/>
              <a:t>Transition</a:t>
            </a:r>
          </a:p>
          <a:p>
            <a:pPr lvl="0"/>
            <a:r>
              <a:rPr lang="en-US" dirty="0"/>
              <a:t>Slide Title</a:t>
            </a:r>
          </a:p>
        </p:txBody>
      </p:sp>
    </p:spTree>
    <p:extLst>
      <p:ext uri="{BB962C8B-B14F-4D97-AF65-F5344CB8AC3E}">
        <p14:creationId xmlns:p14="http://schemas.microsoft.com/office/powerpoint/2010/main" val="307317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0" y="16764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mn-lt"/>
                <a:ea typeface="+mj-ea"/>
                <a:cs typeface="Arial"/>
              </a:defRPr>
            </a:lvl1pPr>
          </a:lstStyle>
          <a:p>
            <a:pPr lvl="0"/>
            <a:r>
              <a:rPr lang="en-US" dirty="0"/>
              <a:t>Transition</a:t>
            </a:r>
          </a:p>
          <a:p>
            <a:pPr lvl="0"/>
            <a:r>
              <a:rPr lang="en-US" dirty="0"/>
              <a:t>Slide Title 1</a:t>
            </a:r>
          </a:p>
        </p:txBody>
      </p:sp>
    </p:spTree>
    <p:extLst>
      <p:ext uri="{BB962C8B-B14F-4D97-AF65-F5344CB8AC3E}">
        <p14:creationId xmlns:p14="http://schemas.microsoft.com/office/powerpoint/2010/main" val="3762174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l blue backgrou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28321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mn-lt"/>
                <a:ea typeface="+mj-ea"/>
                <a:cs typeface="Arial"/>
              </a:defRPr>
            </a:lvl1pPr>
          </a:lstStyle>
          <a:p>
            <a:pPr lvl="0"/>
            <a:r>
              <a:rPr lang="en-US" dirty="0"/>
              <a:t>Transition</a:t>
            </a:r>
          </a:p>
          <a:p>
            <a:pPr lvl="0"/>
            <a:r>
              <a:rPr lang="en-US" dirty="0"/>
              <a:t>Slide Title 2</a:t>
            </a:r>
          </a:p>
        </p:txBody>
      </p:sp>
    </p:spTree>
    <p:extLst>
      <p:ext uri="{BB962C8B-B14F-4D97-AF65-F5344CB8AC3E}">
        <p14:creationId xmlns:p14="http://schemas.microsoft.com/office/powerpoint/2010/main" val="26043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efault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lvl1pPr>
              <a:defRPr>
                <a:latin typeface="+mn-lt"/>
              </a:defRPr>
            </a:lvl1pPr>
          </a:lstStyle>
          <a:p>
            <a:r>
              <a:rPr lang="en-US" dirty="0"/>
              <a:t>Click to edit Master title style</a:t>
            </a:r>
          </a:p>
        </p:txBody>
      </p:sp>
      <p:pic>
        <p:nvPicPr>
          <p:cNvPr id="6" name="Picture 5"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8" name="Text Placeholder 2"/>
          <p:cNvSpPr>
            <a:spLocks noGrp="1"/>
          </p:cNvSpPr>
          <p:nvPr>
            <p:ph type="body" sz="quarter" idx="10"/>
          </p:nvPr>
        </p:nvSpPr>
        <p:spPr>
          <a:xfrm>
            <a:off x="590550" y="1609724"/>
            <a:ext cx="7943850" cy="4257675"/>
          </a:xfrm>
        </p:spPr>
        <p:txBody>
          <a:bodyPr/>
          <a:lstStyle>
            <a:lvl1pPr>
              <a:defRPr lang="en-US" sz="2400" b="0" i="0" kern="1200" spc="-40" baseline="0" dirty="0" smtClean="0">
                <a:solidFill>
                  <a:srgbClr val="454545"/>
                </a:solidFill>
                <a:latin typeface="+mn-lt"/>
                <a:ea typeface="+mn-ea"/>
                <a:cs typeface="Arial" pitchFamily="34" charset="0"/>
              </a:defRPr>
            </a:lvl1pPr>
            <a:lvl2pPr marL="461963" indent="-230188">
              <a:defRPr lang="en-US" sz="2000" b="0" i="0" kern="1200" baseline="0" dirty="0" smtClean="0">
                <a:solidFill>
                  <a:srgbClr val="7B7B7B"/>
                </a:solidFill>
                <a:latin typeface="+mn-lt"/>
                <a:ea typeface="+mn-ea"/>
                <a:cs typeface="Arial" pitchFamily="34" charset="0"/>
              </a:defRPr>
            </a:lvl2pPr>
            <a:lvl3pPr marL="682625" indent="-230188">
              <a:tabLst>
                <a:tab pos="857250" algn="l"/>
              </a:tabLst>
              <a:defRPr lang="en-US" sz="1800" b="0" i="0" kern="1200" dirty="0">
                <a:solidFill>
                  <a:srgbClr val="7B7B7B"/>
                </a:solidFill>
                <a:latin typeface="+mn-lt"/>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marL="461963" marR="0" lvl="1"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Second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Third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Fourth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Fifth level</a:t>
            </a:r>
          </a:p>
        </p:txBody>
      </p:sp>
      <p:sp>
        <p:nvSpPr>
          <p:cNvPr id="7"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1166145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3 bulleted list 1 co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90550" y="1609724"/>
            <a:ext cx="3676650" cy="4257675"/>
          </a:xfrm>
        </p:spPr>
        <p:txBody>
          <a:bodyPr/>
          <a:lstStyle>
            <a:lvl1pPr>
              <a:defRPr lang="en-US" sz="2400" b="0" i="0" kern="1200" spc="-40" baseline="0" dirty="0" smtClean="0">
                <a:solidFill>
                  <a:srgbClr val="454545"/>
                </a:solidFill>
                <a:latin typeface="+mn-lt"/>
                <a:ea typeface="+mn-ea"/>
                <a:cs typeface="Arial" pitchFamily="34" charset="0"/>
              </a:defRPr>
            </a:lvl1pPr>
            <a:lvl2pPr marL="461963" indent="-230188">
              <a:defRPr lang="en-US" sz="2000" b="0" i="0" kern="1200" baseline="0" dirty="0" smtClean="0">
                <a:solidFill>
                  <a:srgbClr val="7B7B7B"/>
                </a:solidFill>
                <a:latin typeface="+mn-lt"/>
                <a:ea typeface="+mn-ea"/>
                <a:cs typeface="Arial" pitchFamily="34" charset="0"/>
              </a:defRPr>
            </a:lvl2pPr>
            <a:lvl3pPr marL="682625" indent="-230188">
              <a:tabLst>
                <a:tab pos="857250" algn="l"/>
              </a:tabLst>
              <a:defRPr lang="en-US" sz="1800" b="0" i="0" kern="1200" dirty="0">
                <a:solidFill>
                  <a:srgbClr val="7B7B7B"/>
                </a:solidFill>
                <a:latin typeface="+mn-lt"/>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marL="461963" marR="0" lvl="1"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Second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Third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Fourth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Fifth level</a:t>
            </a:r>
          </a:p>
        </p:txBody>
      </p:sp>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pic>
        <p:nvPicPr>
          <p:cNvPr id="6" name="Picture 5" descr="csod-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8"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
        <p:nvSpPr>
          <p:cNvPr id="10" name="Picture Placeholder 3"/>
          <p:cNvSpPr>
            <a:spLocks noGrp="1"/>
          </p:cNvSpPr>
          <p:nvPr>
            <p:ph type="pic" sz="quarter" idx="11"/>
          </p:nvPr>
        </p:nvSpPr>
        <p:spPr>
          <a:xfrm>
            <a:off x="4953000" y="1828800"/>
            <a:ext cx="3429000" cy="3200400"/>
          </a:xfrm>
          <a:solidFill>
            <a:srgbClr val="FFFFFF"/>
          </a:solidFill>
          <a:ln w="38100" cmpd="sng">
            <a:solidFill>
              <a:srgbClr val="FFFFFF"/>
            </a:solidFill>
          </a:ln>
        </p:spPr>
        <p:txBody>
          <a:bodyPr/>
          <a:lstStyle>
            <a:lvl1pPr>
              <a:defRPr lang="en-US" sz="2400" b="1" i="0" kern="1200" spc="-40" baseline="0" dirty="0" smtClean="0">
                <a:solidFill>
                  <a:srgbClr val="45454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endParaRPr lang="en-US" dirty="0"/>
          </a:p>
        </p:txBody>
      </p:sp>
    </p:spTree>
    <p:extLst>
      <p:ext uri="{BB962C8B-B14F-4D97-AF65-F5344CB8AC3E}">
        <p14:creationId xmlns:p14="http://schemas.microsoft.com/office/powerpoint/2010/main" val="1260131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Default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sp>
        <p:nvSpPr>
          <p:cNvPr id="10"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mn-lt"/>
                <a:ea typeface="+mn-ea"/>
                <a:cs typeface="Arial" pitchFamily="34" charset="0"/>
              </a:defRPr>
            </a:lvl1pPr>
            <a:lvl2pPr>
              <a:defRPr b="0">
                <a:solidFill>
                  <a:srgbClr val="7B7B7B"/>
                </a:solidFill>
                <a:latin typeface="+mn-lt"/>
                <a:cs typeface="Arial" pitchFamily="34" charset="0"/>
              </a:defRPr>
            </a:lvl2pPr>
            <a:lvl3pPr>
              <a:defRPr b="0">
                <a:solidFill>
                  <a:srgbClr val="7B7B7B"/>
                </a:solidFill>
                <a:latin typeface="+mn-lt"/>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lvl="1"/>
            <a:r>
              <a:rPr lang="en-US" dirty="0"/>
              <a:t>Second level</a:t>
            </a:r>
          </a:p>
          <a:p>
            <a:pPr lvl="2"/>
            <a:r>
              <a:rPr lang="en-US" dirty="0"/>
              <a:t>Third level</a:t>
            </a:r>
          </a:p>
        </p:txBody>
      </p:sp>
      <p:sp>
        <p:nvSpPr>
          <p:cNvPr id="5"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610073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o top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lvl1pPr>
              <a:defRPr>
                <a:solidFill>
                  <a:srgbClr val="02487E"/>
                </a:solidFill>
                <a:effectLst/>
              </a:defRPr>
            </a:lvl1pPr>
          </a:lstStyle>
          <a:p>
            <a:r>
              <a:rPr lang="en-US" dirty="0"/>
              <a:t>Click to edit Master title style</a:t>
            </a:r>
          </a:p>
        </p:txBody>
      </p:sp>
      <p:sp>
        <p:nvSpPr>
          <p:cNvPr id="7"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mn-lt"/>
                <a:ea typeface="+mn-ea"/>
                <a:cs typeface="Arial" pitchFamily="34" charset="0"/>
              </a:defRPr>
            </a:lvl1pPr>
            <a:lvl2pPr>
              <a:defRPr b="0">
                <a:solidFill>
                  <a:srgbClr val="7B7B7B"/>
                </a:solidFill>
                <a:latin typeface="+mn-lt"/>
                <a:cs typeface="Arial" pitchFamily="34" charset="0"/>
              </a:defRPr>
            </a:lvl2pPr>
            <a:lvl3pPr>
              <a:defRPr b="0">
                <a:solidFill>
                  <a:srgbClr val="7B7B7B"/>
                </a:solidFill>
                <a:latin typeface="+mn-lt"/>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lvl="1"/>
            <a:r>
              <a:rPr lang="en-US" dirty="0"/>
              <a:t>Second level</a:t>
            </a:r>
          </a:p>
          <a:p>
            <a:pPr lvl="2"/>
            <a:r>
              <a:rPr lang="en-US" dirty="0"/>
              <a:t>Third level</a:t>
            </a:r>
          </a:p>
        </p:txBody>
      </p:sp>
      <p:pic>
        <p:nvPicPr>
          <p:cNvPr id="8" name="Picture 7"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6"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1633053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sub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228600"/>
            <a:ext cx="7971020" cy="609600"/>
          </a:xfrm>
          <a:prstGeom prst="rect">
            <a:avLst/>
          </a:prstGeom>
        </p:spPr>
        <p:txBody>
          <a:bodyPr vert="horz" lIns="0" tIns="0" rIns="0" bIns="0" rtlCol="0" anchor="t" anchorCtr="0">
            <a:noAutofit/>
          </a:bodyPr>
          <a:lstStyle/>
          <a:p>
            <a:r>
              <a:rPr lang="en-US" dirty="0"/>
              <a:t>Click to edit Master title style</a:t>
            </a:r>
          </a:p>
        </p:txBody>
      </p:sp>
      <p:sp>
        <p:nvSpPr>
          <p:cNvPr id="8" name="Text Placeholder 2"/>
          <p:cNvSpPr>
            <a:spLocks noGrp="1"/>
          </p:cNvSpPr>
          <p:nvPr>
            <p:ph idx="10" hasCustomPrompt="1"/>
          </p:nvPr>
        </p:nvSpPr>
        <p:spPr>
          <a:xfrm>
            <a:off x="580028" y="762000"/>
            <a:ext cx="7954373" cy="457200"/>
          </a:xfrm>
          <a:prstGeom prst="rect">
            <a:avLst/>
          </a:prstGeom>
        </p:spPr>
        <p:txBody>
          <a:bodyPr vert="horz" lIns="0" tIns="0" rIns="0" bIns="0" rtlCol="0">
            <a:noAutofit/>
          </a:bodyPr>
          <a:lstStyle>
            <a:lvl1pPr marL="0" indent="0" algn="l" defTabSz="914400" rtl="0" eaLnBrk="1" latinLnBrk="0" hangingPunct="1">
              <a:spcBef>
                <a:spcPct val="20000"/>
              </a:spcBef>
              <a:buClr>
                <a:schemeClr val="accent6"/>
              </a:buClr>
              <a:buSzPct val="90000"/>
              <a:buFont typeface="Wingdings" pitchFamily="2" charset="2"/>
              <a:buNone/>
              <a:tabLst>
                <a:tab pos="633413" algn="l"/>
              </a:tabLst>
              <a:defRPr lang="en-US" sz="2500" b="0" i="0" kern="1200" spc="-60" baseline="0" dirty="0" smtClean="0">
                <a:solidFill>
                  <a:schemeClr val="accent5"/>
                </a:solidFill>
                <a:latin typeface="ScalaSans" pitchFamily="50" charset="0"/>
                <a:ea typeface="+mn-ea"/>
                <a:cs typeface="ScalaSansOT-Ita"/>
              </a:defRPr>
            </a:lvl1pPr>
          </a:lstStyle>
          <a:p>
            <a:pPr lvl="0"/>
            <a:r>
              <a:rPr lang="en-US" dirty="0"/>
              <a:t>Click to edit Master text</a:t>
            </a:r>
          </a:p>
        </p:txBody>
      </p:sp>
      <p:sp>
        <p:nvSpPr>
          <p:cNvPr id="11"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mn-lt"/>
                <a:ea typeface="+mn-ea"/>
                <a:cs typeface="Arial" pitchFamily="34" charset="0"/>
              </a:defRPr>
            </a:lvl1pPr>
            <a:lvl2pPr>
              <a:defRPr b="0">
                <a:solidFill>
                  <a:srgbClr val="7B7B7B"/>
                </a:solidFill>
                <a:latin typeface="+mn-lt"/>
                <a:cs typeface="Arial" pitchFamily="34" charset="0"/>
              </a:defRPr>
            </a:lvl2pPr>
            <a:lvl3pPr>
              <a:defRPr b="0">
                <a:solidFill>
                  <a:srgbClr val="7B7B7B"/>
                </a:solidFill>
                <a:latin typeface="+mn-lt"/>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lvl="1"/>
            <a:r>
              <a:rPr lang="en-US" dirty="0"/>
              <a:t>Second level</a:t>
            </a:r>
          </a:p>
          <a:p>
            <a:pPr lvl="2"/>
            <a:r>
              <a:rPr lang="en-US" dirty="0"/>
              <a:t>Third level</a:t>
            </a:r>
          </a:p>
        </p:txBody>
      </p:sp>
      <p:pic>
        <p:nvPicPr>
          <p:cNvPr id="10" name="Picture 9"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7"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2704503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pic>
        <p:nvPicPr>
          <p:cNvPr id="5" name="Picture 4"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6"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1882450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3921590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590550" y="3362325"/>
            <a:ext cx="3676650" cy="2581275"/>
          </a:xfrm>
        </p:spPr>
        <p:txBody>
          <a:bodyPr/>
          <a:lstStyle>
            <a:lvl1pPr>
              <a:defRPr lang="en-US" sz="2400" b="1" i="0" kern="1200" spc="-40" baseline="0" dirty="0" smtClean="0">
                <a:solidFill>
                  <a:srgbClr val="454545"/>
                </a:solidFill>
                <a:latin typeface="Arial" pitchFamily="34" charset="0"/>
                <a:ea typeface="+mn-ea"/>
                <a:cs typeface="Arial" pitchFamily="34" charset="0"/>
              </a:defRPr>
            </a:lvl1pPr>
            <a:lvl2pPr marL="682625" indent="-230188">
              <a:tabLst>
                <a:tab pos="285750" algn="l"/>
              </a:tabLst>
              <a:defRPr lang="en-US" sz="2000" b="0" i="0" kern="1200" baseline="0" dirty="0" smtClean="0">
                <a:solidFill>
                  <a:srgbClr val="7B7B7B"/>
                </a:solidFill>
                <a:latin typeface="+mn-lt"/>
                <a:ea typeface="+mn-ea"/>
                <a:cs typeface="Arial" pitchFamily="34" charset="0"/>
              </a:defRPr>
            </a:lvl2pPr>
            <a:lvl3pPr marL="682625" indent="-230188">
              <a:tabLst>
                <a:tab pos="285750" algn="l"/>
              </a:tabLst>
              <a:defRPr lang="en-US" sz="1800" b="0" i="0" kern="1200" dirty="0">
                <a:solidFill>
                  <a:srgbClr val="7B7B7B"/>
                </a:solidFill>
                <a:latin typeface="+mn-lt"/>
                <a:ea typeface="+mn-ea"/>
                <a:cs typeface="Arial" pitchFamily="34" charset="0"/>
              </a:defRPr>
            </a:lvl3pPr>
            <a:lvl4pPr marL="795337" indent="-342900">
              <a:defRPr/>
            </a:lvl4pPr>
            <a:lvl5pPr marL="795337" indent="-342900">
              <a:defRPr/>
            </a:lvl5pPr>
          </a:lstStyle>
          <a:p>
            <a:pPr marL="461963" marR="0" lvl="1"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Second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Third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Fourth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Fifth level</a:t>
            </a:r>
          </a:p>
        </p:txBody>
      </p:sp>
      <p:sp>
        <p:nvSpPr>
          <p:cNvPr id="7"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pic>
        <p:nvPicPr>
          <p:cNvPr id="10" name="Picture 9"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12" name="Picture Placeholder 3"/>
          <p:cNvSpPr>
            <a:spLocks noGrp="1"/>
          </p:cNvSpPr>
          <p:nvPr>
            <p:ph type="pic" sz="quarter" idx="11"/>
          </p:nvPr>
        </p:nvSpPr>
        <p:spPr>
          <a:xfrm>
            <a:off x="4953000" y="1828800"/>
            <a:ext cx="3429000" cy="3200400"/>
          </a:xfrm>
          <a:solidFill>
            <a:srgbClr val="FFFFFF"/>
          </a:solidFill>
          <a:ln w="38100" cmpd="sng">
            <a:solidFill>
              <a:srgbClr val="FFFFFF"/>
            </a:solidFill>
          </a:ln>
        </p:spPr>
        <p:txBody>
          <a:bodyPr/>
          <a:lstStyle>
            <a:lvl1pPr>
              <a:defRPr lang="en-US" sz="2400" b="1" i="0" kern="1200" spc="-40" baseline="0" dirty="0" smtClean="0">
                <a:solidFill>
                  <a:srgbClr val="45454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endParaRPr lang="en-US" dirty="0"/>
          </a:p>
        </p:txBody>
      </p:sp>
      <p:sp>
        <p:nvSpPr>
          <p:cNvPr id="3" name="Text Placeholder 2"/>
          <p:cNvSpPr>
            <a:spLocks noGrp="1"/>
          </p:cNvSpPr>
          <p:nvPr>
            <p:ph type="body" sz="quarter" idx="12"/>
          </p:nvPr>
        </p:nvSpPr>
        <p:spPr>
          <a:xfrm>
            <a:off x="533400" y="1676400"/>
            <a:ext cx="2971800" cy="914400"/>
          </a:xfrm>
        </p:spPr>
        <p:txBody>
          <a:bodyPr/>
          <a:lstStyle>
            <a:lvl1pPr>
              <a:defRPr lang="en-US" sz="2400" b="0" i="0" kern="1200" spc="0" baseline="0" dirty="0" smtClean="0">
                <a:solidFill>
                  <a:schemeClr val="accent5"/>
                </a:solidFill>
                <a:latin typeface="+mn-lt"/>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a:t>
            </a:r>
          </a:p>
        </p:txBody>
      </p:sp>
      <p:sp>
        <p:nvSpPr>
          <p:cNvPr id="9"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132602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blue bar">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6" name="Picture 5"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7"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b="0">
                <a:solidFill>
                  <a:srgbClr val="7B7B7B"/>
                </a:solidFill>
                <a:latin typeface="Arial" pitchFamily="34" charset="0"/>
                <a:cs typeface="Arial" pitchFamily="34" charset="0"/>
              </a:defRPr>
            </a:lvl1pPr>
            <a:lvl2pPr>
              <a:defRPr>
                <a:solidFill>
                  <a:srgbClr val="7B7B7B"/>
                </a:solidFill>
                <a:latin typeface="Arial" pitchFamily="34" charset="0"/>
                <a:cs typeface="Arial" pitchFamily="34" charset="0"/>
              </a:defRPr>
            </a:lvl2pPr>
            <a:lvl3pPr>
              <a:defRPr>
                <a:solidFill>
                  <a:srgbClr val="7B7B7B"/>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13733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 bulleted list 1 co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90550" y="1609724"/>
            <a:ext cx="7943850" cy="4257675"/>
          </a:xfrm>
        </p:spPr>
        <p:txBody>
          <a:bodyPr/>
          <a:lstStyle>
            <a:lvl1pPr>
              <a:defRPr lang="en-US" sz="2400" b="0" i="0" kern="1200" spc="-40" baseline="0" dirty="0" smtClean="0">
                <a:solidFill>
                  <a:srgbClr val="7B7B7B"/>
                </a:solidFill>
                <a:latin typeface="Arial" pitchFamily="34" charset="0"/>
                <a:ea typeface="+mn-ea"/>
                <a:cs typeface="Arial" pitchFamily="34" charset="0"/>
              </a:defRPr>
            </a:lvl1pPr>
            <a:lvl2pPr marL="461963" indent="-230188">
              <a:defRPr lang="en-US" sz="2000" b="0" i="0" kern="1200" baseline="0" dirty="0" smtClean="0">
                <a:solidFill>
                  <a:srgbClr val="7B7B7B"/>
                </a:solidFill>
                <a:latin typeface="Arial" pitchFamily="34" charset="0"/>
                <a:ea typeface="+mn-ea"/>
                <a:cs typeface="Arial" pitchFamily="34" charset="0"/>
              </a:defRPr>
            </a:lvl2pPr>
            <a:lvl3pPr marL="682625" indent="-230188">
              <a:tabLst>
                <a:tab pos="8572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a:p>
            <a:pPr marL="0" lvl="3" indent="0" algn="l" defTabSz="914400" rtl="0" eaLnBrk="1" latinLnBrk="0" hangingPunct="1">
              <a:spcBef>
                <a:spcPct val="20000"/>
              </a:spcBef>
              <a:buClr>
                <a:schemeClr val="accent6"/>
              </a:buClr>
              <a:buSzPct val="90000"/>
              <a:buFont typeface="Wingdings" pitchFamily="2" charset="2"/>
              <a:buNone/>
              <a:tabLst>
                <a:tab pos="633413" algn="l"/>
              </a:tabLst>
            </a:pPr>
            <a:r>
              <a:rPr lang="en-US"/>
              <a:t>Fourth level</a:t>
            </a:r>
          </a:p>
          <a:p>
            <a:pPr marL="0" lvl="4" indent="0" algn="l" defTabSz="914400" rtl="0" eaLnBrk="1" latinLnBrk="0" hangingPunct="1">
              <a:spcBef>
                <a:spcPct val="20000"/>
              </a:spcBef>
              <a:buClr>
                <a:schemeClr val="accent6"/>
              </a:buClr>
              <a:buSzPct val="90000"/>
              <a:buFont typeface="Wingdings" pitchFamily="2" charset="2"/>
              <a:buNone/>
              <a:tabLst>
                <a:tab pos="633413" algn="l"/>
              </a:tabLst>
            </a:pPr>
            <a:r>
              <a:rPr lang="en-US"/>
              <a:t>Fifth level</a:t>
            </a:r>
            <a:endParaRPr lang="en-US" dirty="0"/>
          </a:p>
        </p:txBody>
      </p:sp>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6" name="Picture 5"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19708938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0" y="1676400"/>
            <a:ext cx="9144000" cy="1752600"/>
          </a:xfrm>
        </p:spPr>
        <p:txBody>
          <a:bodyPr/>
          <a:lstStyle>
            <a:lvl1pPr marL="0" algn="ctr" defTabSz="914400" rtl="0" eaLnBrk="1" latinLnBrk="0" hangingPunct="1">
              <a:lnSpc>
                <a:spcPct val="80000"/>
              </a:lnSpc>
              <a:spcBef>
                <a:spcPct val="0"/>
              </a:spcBef>
              <a:buNone/>
              <a:defRPr lang="en-US" sz="7000" b="0" i="0" kern="1200" cap="none" spc="0" baseline="0" dirty="0" smtClean="0">
                <a:solidFill>
                  <a:schemeClr val="bg1"/>
                </a:solidFill>
                <a:effectLst>
                  <a:outerShdw blurRad="50800" dist="38100" dir="2700000" algn="tl" rotWithShape="0">
                    <a:srgbClr val="0B2C6F">
                      <a:alpha val="43000"/>
                    </a:srgbClr>
                  </a:outerShdw>
                </a:effectLst>
                <a:latin typeface="ScalaSansOT-Ita"/>
                <a:ea typeface="+mj-ea"/>
                <a:cs typeface="ScalaSansOT-Ita"/>
              </a:defRPr>
            </a:lvl1pPr>
          </a:lstStyle>
          <a:p>
            <a:pPr lvl="0"/>
            <a:r>
              <a:rPr lang="en-US" dirty="0"/>
              <a:t>Presentation</a:t>
            </a:r>
          </a:p>
          <a:p>
            <a:pPr lvl="0"/>
            <a:r>
              <a:rPr lang="en-US" dirty="0"/>
              <a:t>Title</a:t>
            </a:r>
          </a:p>
        </p:txBody>
      </p:sp>
      <p:sp>
        <p:nvSpPr>
          <p:cNvPr id="5" name="Title 1"/>
          <p:cNvSpPr txBox="1">
            <a:spLocks/>
          </p:cNvSpPr>
          <p:nvPr userDrawn="1"/>
        </p:nvSpPr>
        <p:spPr>
          <a:xfrm>
            <a:off x="0" y="4160161"/>
            <a:ext cx="9144000" cy="755703"/>
          </a:xfrm>
          <a:prstGeom prst="rect">
            <a:avLst/>
          </a:prstGeom>
        </p:spPr>
        <p:txBody>
          <a:bodyPr vert="horz" wrap="none" lIns="0" tIns="0" rIns="0" bIns="0" rtlCol="0" anchor="t" anchorCtr="0">
            <a:noAutofit/>
          </a:bodyPr>
          <a:lstStyle>
            <a:lvl1pPr algn="ctr" defTabSz="914400" rtl="0" eaLnBrk="1" latinLnBrk="0" hangingPunct="1">
              <a:spcBef>
                <a:spcPct val="0"/>
              </a:spcBef>
              <a:buNone/>
              <a:defRPr sz="3600" b="0" i="0" kern="1200" cap="all" spc="600" baseline="0">
                <a:solidFill>
                  <a:srgbClr val="454545"/>
                </a:solidFill>
                <a:latin typeface="Arial" pitchFamily="34" charset="0"/>
                <a:ea typeface="+mj-ea"/>
                <a:cs typeface="Arial" pitchFamily="34" charset="0"/>
              </a:defRPr>
            </a:lvl1pPr>
          </a:lstStyle>
          <a:p>
            <a:r>
              <a:rPr lang="en-US" sz="2600" cap="none" spc="0" dirty="0">
                <a:solidFill>
                  <a:srgbClr val="D5D5D5"/>
                </a:solidFill>
                <a:effectLst>
                  <a:outerShdw blurRad="50800" dist="25400" dir="2700000" algn="tl" rotWithShape="0">
                    <a:srgbClr val="000000">
                      <a:alpha val="48000"/>
                    </a:srgbClr>
                  </a:outerShdw>
                </a:effectLst>
                <a:latin typeface="ScalaSansOT"/>
                <a:cs typeface="ScalaSansOT"/>
              </a:rPr>
              <a:t>Name of presenter</a:t>
            </a:r>
            <a:r>
              <a:rPr lang="en-US" sz="2600" cap="none" spc="0" dirty="0">
                <a:solidFill>
                  <a:srgbClr val="989898"/>
                </a:solidFill>
                <a:effectLst>
                  <a:outerShdw blurRad="50800" dist="25400" dir="2700000" algn="tl" rotWithShape="0">
                    <a:srgbClr val="000000">
                      <a:alpha val="48000"/>
                    </a:srgbClr>
                  </a:outerShdw>
                </a:effectLst>
                <a:latin typeface="ScalaSansOT"/>
                <a:cs typeface="ScalaSansOT"/>
              </a:rPr>
              <a:t>, </a:t>
            </a:r>
            <a:r>
              <a:rPr lang="en-US" sz="2600" cap="none" spc="0" dirty="0">
                <a:solidFill>
                  <a:srgbClr val="989898"/>
                </a:solidFill>
                <a:effectLst>
                  <a:outerShdw blurRad="50800" dist="25400" dir="2700000" algn="tl" rotWithShape="0">
                    <a:srgbClr val="000000">
                      <a:alpha val="48000"/>
                    </a:srgbClr>
                  </a:outerShdw>
                </a:effectLst>
                <a:latin typeface="ScalaSansOT-Ita"/>
                <a:cs typeface="ScalaSansOT-Ita"/>
              </a:rPr>
              <a:t>Title of presenter</a:t>
            </a:r>
          </a:p>
        </p:txBody>
      </p:sp>
    </p:spTree>
    <p:extLst>
      <p:ext uri="{BB962C8B-B14F-4D97-AF65-F5344CB8AC3E}">
        <p14:creationId xmlns:p14="http://schemas.microsoft.com/office/powerpoint/2010/main" val="2279937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0" y="1676400"/>
            <a:ext cx="9144000" cy="1752600"/>
          </a:xfrm>
        </p:spPr>
        <p:txBody>
          <a:bodyPr/>
          <a:lstStyle>
            <a:lvl1pPr marL="0" algn="ctr" defTabSz="914400" rtl="0" eaLnBrk="1" latinLnBrk="0" hangingPunct="1">
              <a:lnSpc>
                <a:spcPct val="80000"/>
              </a:lnSpc>
              <a:spcBef>
                <a:spcPct val="0"/>
              </a:spcBef>
              <a:buNone/>
              <a:defRPr lang="en-US" sz="7000" b="0" i="0" kern="1200" cap="none" spc="0" baseline="0" dirty="0" smtClean="0">
                <a:solidFill>
                  <a:schemeClr val="bg1"/>
                </a:solidFill>
                <a:effectLst>
                  <a:outerShdw blurRad="50800" dist="38100" dir="2700000" algn="tl" rotWithShape="0">
                    <a:srgbClr val="0B2C6F">
                      <a:alpha val="43000"/>
                    </a:srgbClr>
                  </a:outerShdw>
                </a:effectLst>
                <a:latin typeface="ScalaSansOT-Ita"/>
                <a:ea typeface="+mj-ea"/>
                <a:cs typeface="ScalaSansOT-Ita"/>
              </a:defRPr>
            </a:lvl1pPr>
          </a:lstStyle>
          <a:p>
            <a:pPr lvl="0"/>
            <a:r>
              <a:rPr lang="en-US" dirty="0"/>
              <a:t>Presentation</a:t>
            </a:r>
          </a:p>
          <a:p>
            <a:pPr lvl="0"/>
            <a:r>
              <a:rPr lang="en-US" dirty="0"/>
              <a:t>Title</a:t>
            </a:r>
          </a:p>
        </p:txBody>
      </p:sp>
    </p:spTree>
    <p:extLst>
      <p:ext uri="{BB962C8B-B14F-4D97-AF65-F5344CB8AC3E}">
        <p14:creationId xmlns:p14="http://schemas.microsoft.com/office/powerpoint/2010/main" val="1224054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ll blue backgrou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2209800"/>
            <a:ext cx="7620000" cy="2590800"/>
          </a:xfrm>
          <a:prstGeom prst="rect">
            <a:avLst/>
          </a:prstGeom>
          <a:solidFill>
            <a:srgbClr val="003056">
              <a:alpha val="85000"/>
            </a:srgbClr>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4" name="Picture 2" descr="\\office\Departments\Marketing &amp; PR\Graphic Design\Brand Assets\ALL Logos\CSOD logo\illustrator\csod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5525" y="6105525"/>
            <a:ext cx="2413000" cy="594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0" hasCustomPrompt="1"/>
          </p:nvPr>
        </p:nvSpPr>
        <p:spPr>
          <a:xfrm>
            <a:off x="0" y="2667000"/>
            <a:ext cx="9144000" cy="1752600"/>
          </a:xfrm>
        </p:spPr>
        <p:txBody>
          <a:bodyPr/>
          <a:lstStyle>
            <a:lvl1pPr marL="0" algn="ctr" defTabSz="914400" rtl="0" eaLnBrk="1" latinLnBrk="0" hangingPunct="1">
              <a:lnSpc>
                <a:spcPct val="80000"/>
              </a:lnSpc>
              <a:spcBef>
                <a:spcPct val="0"/>
              </a:spcBef>
              <a:buNone/>
              <a:defRPr lang="en-US" sz="7000" b="0" i="0" kern="1200" cap="none" spc="0" baseline="0" dirty="0" smtClean="0">
                <a:solidFill>
                  <a:schemeClr val="bg1"/>
                </a:solidFill>
                <a:effectLst>
                  <a:outerShdw blurRad="50800" dist="38100" dir="2700000" algn="tl" rotWithShape="0">
                    <a:srgbClr val="0B2C6F">
                      <a:alpha val="43000"/>
                    </a:srgbClr>
                  </a:outerShdw>
                </a:effectLst>
                <a:latin typeface="ScalaSansOT-Ita"/>
                <a:ea typeface="+mj-ea"/>
                <a:cs typeface="ScalaSansOT-Ita"/>
              </a:defRPr>
            </a:lvl1pPr>
          </a:lstStyle>
          <a:p>
            <a:pPr lvl="0"/>
            <a:r>
              <a:rPr lang="en-US" dirty="0"/>
              <a:t>Transition</a:t>
            </a:r>
          </a:p>
          <a:p>
            <a:pPr lvl="0"/>
            <a:r>
              <a:rPr lang="en-US" dirty="0"/>
              <a:t>Slide Title</a:t>
            </a:r>
          </a:p>
        </p:txBody>
      </p:sp>
    </p:spTree>
    <p:extLst>
      <p:ext uri="{BB962C8B-B14F-4D97-AF65-F5344CB8AC3E}">
        <p14:creationId xmlns:p14="http://schemas.microsoft.com/office/powerpoint/2010/main" val="2002979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fault blue bar">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6" name="Picture 5"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7"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b="0">
                <a:solidFill>
                  <a:srgbClr val="7B7B7B"/>
                </a:solidFill>
                <a:latin typeface="Arial" pitchFamily="34" charset="0"/>
                <a:cs typeface="Arial" pitchFamily="34" charset="0"/>
              </a:defRPr>
            </a:lvl1pPr>
            <a:lvl2pPr>
              <a:defRPr>
                <a:solidFill>
                  <a:srgbClr val="7B7B7B"/>
                </a:solidFill>
                <a:latin typeface="Arial" pitchFamily="34" charset="0"/>
                <a:cs typeface="Arial" pitchFamily="34" charset="0"/>
              </a:defRPr>
            </a:lvl2pPr>
            <a:lvl3pPr>
              <a:defRPr>
                <a:solidFill>
                  <a:srgbClr val="7B7B7B"/>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721719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bulleted list 1 co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90550" y="1609724"/>
            <a:ext cx="7943850" cy="4257675"/>
          </a:xfrm>
        </p:spPr>
        <p:txBody>
          <a:bodyPr/>
          <a:lstStyle>
            <a:lvl1pPr>
              <a:defRPr lang="en-US" sz="2400" b="0" i="0" kern="1200" spc="-40" baseline="0" dirty="0" smtClean="0">
                <a:solidFill>
                  <a:srgbClr val="7B7B7B"/>
                </a:solidFill>
                <a:latin typeface="Arial" pitchFamily="34" charset="0"/>
                <a:ea typeface="+mn-ea"/>
                <a:cs typeface="Arial" pitchFamily="34" charset="0"/>
              </a:defRPr>
            </a:lvl1pPr>
            <a:lvl2pPr marL="461963" indent="-230188">
              <a:defRPr lang="en-US" sz="2000" b="0" i="0" kern="1200" baseline="0" dirty="0" smtClean="0">
                <a:solidFill>
                  <a:srgbClr val="7B7B7B"/>
                </a:solidFill>
                <a:latin typeface="Arial" pitchFamily="34" charset="0"/>
                <a:ea typeface="+mn-ea"/>
                <a:cs typeface="Arial" pitchFamily="34" charset="0"/>
              </a:defRPr>
            </a:lvl2pPr>
            <a:lvl3pPr marL="682625" indent="-230188">
              <a:tabLst>
                <a:tab pos="8572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a:p>
            <a:pPr marL="0" lvl="3" indent="0" algn="l" defTabSz="914400" rtl="0" eaLnBrk="1" latinLnBrk="0" hangingPunct="1">
              <a:spcBef>
                <a:spcPct val="20000"/>
              </a:spcBef>
              <a:buClr>
                <a:schemeClr val="accent6"/>
              </a:buClr>
              <a:buSzPct val="90000"/>
              <a:buFont typeface="Wingdings" pitchFamily="2" charset="2"/>
              <a:buNone/>
              <a:tabLst>
                <a:tab pos="633413" algn="l"/>
              </a:tabLst>
            </a:pPr>
            <a:r>
              <a:rPr lang="en-US"/>
              <a:t>Fourth level</a:t>
            </a:r>
          </a:p>
          <a:p>
            <a:pPr marL="0" lvl="4" indent="0" algn="l" defTabSz="914400" rtl="0" eaLnBrk="1" latinLnBrk="0" hangingPunct="1">
              <a:spcBef>
                <a:spcPct val="20000"/>
              </a:spcBef>
              <a:buClr>
                <a:schemeClr val="accent6"/>
              </a:buClr>
              <a:buSzPct val="90000"/>
              <a:buFont typeface="Wingdings" pitchFamily="2" charset="2"/>
              <a:buNone/>
              <a:tabLst>
                <a:tab pos="633413" algn="l"/>
              </a:tabLst>
            </a:pPr>
            <a:r>
              <a:rPr lang="en-US"/>
              <a:t>Fifth level</a:t>
            </a:r>
            <a:endParaRPr lang="en-US" dirty="0"/>
          </a:p>
        </p:txBody>
      </p:sp>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6" name="Picture 5"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2763339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3 bulleted list 1 co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90550" y="1609724"/>
            <a:ext cx="3676650" cy="4257675"/>
          </a:xfrm>
        </p:spPr>
        <p:txBody>
          <a:bodyPr/>
          <a:lstStyle>
            <a:lvl1pPr>
              <a:defRPr lang="en-US" sz="2400" b="0" i="0" kern="1200" spc="-40" baseline="0" dirty="0" smtClean="0">
                <a:solidFill>
                  <a:srgbClr val="7B7B7B"/>
                </a:solidFill>
                <a:latin typeface="Arial" pitchFamily="34" charset="0"/>
                <a:ea typeface="+mn-ea"/>
                <a:cs typeface="Arial" pitchFamily="34" charset="0"/>
              </a:defRPr>
            </a:lvl1pPr>
            <a:lvl2pPr marL="461963" indent="-230188">
              <a:defRPr lang="en-US" sz="2000" b="0" i="0" kern="1200" baseline="0" dirty="0" smtClean="0">
                <a:solidFill>
                  <a:srgbClr val="7B7B7B"/>
                </a:solidFill>
                <a:latin typeface="Arial" pitchFamily="34" charset="0"/>
                <a:ea typeface="+mn-ea"/>
                <a:cs typeface="Arial" pitchFamily="34" charset="0"/>
              </a:defRPr>
            </a:lvl2pPr>
            <a:lvl3pPr marL="682625" indent="-230188">
              <a:tabLst>
                <a:tab pos="8572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a:p>
            <a:pPr marL="0" lvl="3" indent="0" algn="l" defTabSz="914400" rtl="0" eaLnBrk="1" latinLnBrk="0" hangingPunct="1">
              <a:spcBef>
                <a:spcPct val="20000"/>
              </a:spcBef>
              <a:buClr>
                <a:schemeClr val="accent6"/>
              </a:buClr>
              <a:buSzPct val="90000"/>
              <a:buFont typeface="Wingdings" pitchFamily="2" charset="2"/>
              <a:buNone/>
              <a:tabLst>
                <a:tab pos="633413" algn="l"/>
              </a:tabLst>
            </a:pPr>
            <a:r>
              <a:rPr lang="en-US"/>
              <a:t>Fourth level</a:t>
            </a:r>
          </a:p>
          <a:p>
            <a:pPr marL="0" lvl="4" indent="0" algn="l" defTabSz="914400" rtl="0" eaLnBrk="1" latinLnBrk="0" hangingPunct="1">
              <a:spcBef>
                <a:spcPct val="20000"/>
              </a:spcBef>
              <a:buClr>
                <a:schemeClr val="accent6"/>
              </a:buClr>
              <a:buSzPct val="90000"/>
              <a:buFont typeface="Wingdings" pitchFamily="2" charset="2"/>
              <a:buNone/>
              <a:tabLst>
                <a:tab pos="633413" algn="l"/>
              </a:tabLst>
            </a:pPr>
            <a:r>
              <a:rPr lang="en-US"/>
              <a:t>Fifth level</a:t>
            </a:r>
            <a:endParaRPr lang="en-US" dirty="0"/>
          </a:p>
        </p:txBody>
      </p:sp>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6" name="Picture 5"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7" name="Rectangle 6"/>
          <p:cNvSpPr/>
          <p:nvPr userDrawn="1"/>
        </p:nvSpPr>
        <p:spPr>
          <a:xfrm>
            <a:off x="4724400" y="1600199"/>
            <a:ext cx="3886200" cy="3761149"/>
          </a:xfrm>
          <a:prstGeom prst="rect">
            <a:avLst/>
          </a:prstGeom>
          <a:solidFill>
            <a:schemeClr val="bg1"/>
          </a:solidFill>
          <a:ln>
            <a:solidFill>
              <a:schemeClr val="bg1">
                <a:lumMod val="85000"/>
              </a:schemeClr>
            </a:solidFill>
          </a:ln>
          <a:effectLst>
            <a:glow rad="38100">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 name="Picture Placeholder 3"/>
          <p:cNvSpPr>
            <a:spLocks noGrp="1"/>
          </p:cNvSpPr>
          <p:nvPr>
            <p:ph type="pic" sz="quarter" idx="11"/>
          </p:nvPr>
        </p:nvSpPr>
        <p:spPr>
          <a:xfrm>
            <a:off x="4953000" y="1828800"/>
            <a:ext cx="3429000" cy="3200400"/>
          </a:xfrm>
        </p:spPr>
        <p:txBody>
          <a:bodyPr/>
          <a:lstStyle>
            <a:lvl1pPr>
              <a:defRPr lang="en-US" sz="2400" b="1" i="0" kern="1200" spc="-40" baseline="0" dirty="0" smtClean="0">
                <a:solidFill>
                  <a:srgbClr val="45454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icon to add picture</a:t>
            </a:r>
            <a:endParaRPr lang="en-US" dirty="0"/>
          </a:p>
        </p:txBody>
      </p:sp>
    </p:spTree>
    <p:extLst>
      <p:ext uri="{BB962C8B-B14F-4D97-AF65-F5344CB8AC3E}">
        <p14:creationId xmlns:p14="http://schemas.microsoft.com/office/powerpoint/2010/main" val="653025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Default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0"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b="0">
                <a:solidFill>
                  <a:srgbClr val="7B7B7B"/>
                </a:solidFill>
                <a:latin typeface="Arial" pitchFamily="34" charset="0"/>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7109972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top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lvl1pPr>
              <a:defRPr>
                <a:solidFill>
                  <a:srgbClr val="00498B"/>
                </a:solidFill>
                <a:effectLst/>
              </a:defRPr>
            </a:lvl1p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sp>
        <p:nvSpPr>
          <p:cNvPr id="7"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b="0">
                <a:solidFill>
                  <a:srgbClr val="7B7B7B"/>
                </a:solidFill>
                <a:latin typeface="Arial" pitchFamily="34" charset="0"/>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pic>
        <p:nvPicPr>
          <p:cNvPr id="8" name="Picture 7"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4179147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sub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228600"/>
            <a:ext cx="7971020" cy="6096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sp>
        <p:nvSpPr>
          <p:cNvPr id="8" name="Text Placeholder 2"/>
          <p:cNvSpPr>
            <a:spLocks noGrp="1"/>
          </p:cNvSpPr>
          <p:nvPr>
            <p:ph idx="10" hasCustomPrompt="1"/>
          </p:nvPr>
        </p:nvSpPr>
        <p:spPr>
          <a:xfrm>
            <a:off x="580028" y="762000"/>
            <a:ext cx="7954373" cy="457200"/>
          </a:xfrm>
          <a:prstGeom prst="rect">
            <a:avLst/>
          </a:prstGeom>
        </p:spPr>
        <p:txBody>
          <a:bodyPr vert="horz" lIns="0" tIns="0" rIns="0" bIns="0" rtlCol="0">
            <a:noAutofit/>
          </a:bodyPr>
          <a:lstStyle>
            <a:lvl1pPr marL="0" indent="0" algn="l" defTabSz="914400" rtl="0" eaLnBrk="1" latinLnBrk="0" hangingPunct="1">
              <a:spcBef>
                <a:spcPct val="20000"/>
              </a:spcBef>
              <a:buClr>
                <a:schemeClr val="accent6"/>
              </a:buClr>
              <a:buSzPct val="90000"/>
              <a:buFont typeface="Wingdings" pitchFamily="2" charset="2"/>
              <a:buNone/>
              <a:tabLst>
                <a:tab pos="633413" algn="l"/>
              </a:tabLst>
              <a:defRPr lang="en-US" sz="2500" b="0" i="0" kern="1200" spc="-60" baseline="0" dirty="0" smtClean="0">
                <a:solidFill>
                  <a:schemeClr val="accent5"/>
                </a:solidFill>
                <a:latin typeface="ScalaSans" pitchFamily="50" charset="0"/>
                <a:ea typeface="+mn-ea"/>
                <a:cs typeface="ScalaSansOT-Ita"/>
              </a:defRPr>
            </a:lvl1pPr>
          </a:lstStyle>
          <a:p>
            <a:pPr lvl="0"/>
            <a:r>
              <a:rPr lang="en-US" dirty="0"/>
              <a:t>Click to edit Master text</a:t>
            </a:r>
          </a:p>
        </p:txBody>
      </p:sp>
      <p:sp>
        <p:nvSpPr>
          <p:cNvPr id="11"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b="0">
                <a:solidFill>
                  <a:srgbClr val="7B7B7B"/>
                </a:solidFill>
                <a:latin typeface="Arial" pitchFamily="34" charset="0"/>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pic>
        <p:nvPicPr>
          <p:cNvPr id="10" name="Picture 9"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329261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bulleted list 1 co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90550" y="1609724"/>
            <a:ext cx="7943850" cy="4257675"/>
          </a:xfrm>
        </p:spPr>
        <p:txBody>
          <a:bodyPr/>
          <a:lstStyle>
            <a:lvl1pPr>
              <a:defRPr lang="en-US" sz="2400" b="0" i="0" kern="1200" spc="-40" baseline="0" dirty="0" smtClean="0">
                <a:solidFill>
                  <a:srgbClr val="7B7B7B"/>
                </a:solidFill>
                <a:latin typeface="Arial" pitchFamily="34" charset="0"/>
                <a:ea typeface="+mn-ea"/>
                <a:cs typeface="Arial" pitchFamily="34" charset="0"/>
              </a:defRPr>
            </a:lvl1pPr>
            <a:lvl2pPr marL="461963" indent="-230188">
              <a:defRPr lang="en-US" sz="2000" b="0" i="0" kern="1200" baseline="0" dirty="0" smtClean="0">
                <a:solidFill>
                  <a:srgbClr val="7B7B7B"/>
                </a:solidFill>
                <a:latin typeface="Arial" pitchFamily="34" charset="0"/>
                <a:ea typeface="+mn-ea"/>
                <a:cs typeface="Arial" pitchFamily="34" charset="0"/>
              </a:defRPr>
            </a:lvl2pPr>
            <a:lvl3pPr marL="682625" indent="-230188">
              <a:tabLst>
                <a:tab pos="8572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a:p>
            <a:pPr marL="0" lvl="3" indent="0" algn="l" defTabSz="914400" rtl="0" eaLnBrk="1" latinLnBrk="0" hangingPunct="1">
              <a:spcBef>
                <a:spcPct val="20000"/>
              </a:spcBef>
              <a:buClr>
                <a:schemeClr val="accent6"/>
              </a:buClr>
              <a:buSzPct val="90000"/>
              <a:buFont typeface="Wingdings" pitchFamily="2" charset="2"/>
              <a:buNone/>
              <a:tabLst>
                <a:tab pos="633413" algn="l"/>
              </a:tabLst>
            </a:pPr>
            <a:r>
              <a:rPr lang="en-US"/>
              <a:t>Fourth level</a:t>
            </a:r>
          </a:p>
          <a:p>
            <a:pPr marL="0" lvl="4" indent="0" algn="l" defTabSz="914400" rtl="0" eaLnBrk="1" latinLnBrk="0" hangingPunct="1">
              <a:spcBef>
                <a:spcPct val="20000"/>
              </a:spcBef>
              <a:buClr>
                <a:schemeClr val="accent6"/>
              </a:buClr>
              <a:buSzPct val="90000"/>
              <a:buFont typeface="Wingdings" pitchFamily="2" charset="2"/>
              <a:buNone/>
              <a:tabLst>
                <a:tab pos="633413" algn="l"/>
              </a:tabLst>
            </a:pPr>
            <a:r>
              <a:rPr lang="en-US"/>
              <a:t>Fifth level</a:t>
            </a:r>
            <a:endParaRPr lang="en-US" dirty="0"/>
          </a:p>
        </p:txBody>
      </p:sp>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6" name="Picture 5"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154957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5" name="Picture 4"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1707529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590550" y="3362325"/>
            <a:ext cx="3676650" cy="2581275"/>
          </a:xfrm>
        </p:spPr>
        <p:txBody>
          <a:bodyPr/>
          <a:lstStyle>
            <a:lvl1pPr>
              <a:defRPr lang="en-US" sz="2400" b="1" i="0" kern="1200" spc="-40" baseline="0" dirty="0" smtClean="0">
                <a:solidFill>
                  <a:srgbClr val="454545"/>
                </a:solidFill>
                <a:latin typeface="Arial" pitchFamily="34" charset="0"/>
                <a:ea typeface="+mn-ea"/>
                <a:cs typeface="Arial" pitchFamily="34" charset="0"/>
              </a:defRPr>
            </a:lvl1pPr>
            <a:lvl2pPr marL="682625" indent="-230188">
              <a:tabLst>
                <a:tab pos="285750" algn="l"/>
              </a:tabLst>
              <a:defRPr lang="en-US" sz="2000" b="0" i="0" kern="1200" baseline="0" dirty="0" smtClean="0">
                <a:solidFill>
                  <a:srgbClr val="7B7B7B"/>
                </a:solidFill>
                <a:latin typeface="Arial" pitchFamily="34" charset="0"/>
                <a:ea typeface="+mn-ea"/>
                <a:cs typeface="Arial" pitchFamily="34" charset="0"/>
              </a:defRPr>
            </a:lvl2pPr>
            <a:lvl3pPr marL="682625" indent="-230188">
              <a:tabLst>
                <a:tab pos="2857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461963" marR="0" lvl="1"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Second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Third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Fourth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Fifth level</a:t>
            </a:r>
          </a:p>
        </p:txBody>
      </p:sp>
      <p:sp>
        <p:nvSpPr>
          <p:cNvPr id="7"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8"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10" name="Picture 9"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11" name="Rectangle 10"/>
          <p:cNvSpPr/>
          <p:nvPr userDrawn="1"/>
        </p:nvSpPr>
        <p:spPr>
          <a:xfrm>
            <a:off x="4724400" y="1600199"/>
            <a:ext cx="3886200" cy="3761149"/>
          </a:xfrm>
          <a:prstGeom prst="rect">
            <a:avLst/>
          </a:prstGeom>
          <a:solidFill>
            <a:schemeClr val="bg1"/>
          </a:solidFill>
          <a:ln>
            <a:solidFill>
              <a:schemeClr val="bg1">
                <a:lumMod val="85000"/>
              </a:schemeClr>
            </a:solidFill>
          </a:ln>
          <a:effectLst>
            <a:glow rad="38100">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Picture Placeholder 3"/>
          <p:cNvSpPr>
            <a:spLocks noGrp="1"/>
          </p:cNvSpPr>
          <p:nvPr>
            <p:ph type="pic" sz="quarter" idx="11"/>
          </p:nvPr>
        </p:nvSpPr>
        <p:spPr>
          <a:xfrm>
            <a:off x="4953000" y="1828800"/>
            <a:ext cx="3429000" cy="3200400"/>
          </a:xfrm>
        </p:spPr>
        <p:txBody>
          <a:bodyPr/>
          <a:lstStyle>
            <a:lvl1pPr>
              <a:defRPr lang="en-US" sz="2400" b="1" i="0" kern="1200" spc="-40" baseline="0" dirty="0" smtClean="0">
                <a:solidFill>
                  <a:srgbClr val="45454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icon to add picture</a:t>
            </a:r>
            <a:endParaRPr lang="en-US" dirty="0"/>
          </a:p>
        </p:txBody>
      </p:sp>
      <p:sp>
        <p:nvSpPr>
          <p:cNvPr id="3" name="Text Placeholder 2"/>
          <p:cNvSpPr>
            <a:spLocks noGrp="1"/>
          </p:cNvSpPr>
          <p:nvPr>
            <p:ph type="body" sz="quarter" idx="12"/>
          </p:nvPr>
        </p:nvSpPr>
        <p:spPr>
          <a:xfrm>
            <a:off x="533400" y="1676400"/>
            <a:ext cx="2971800" cy="914400"/>
          </a:xfrm>
        </p:spPr>
        <p:txBody>
          <a:bodyPr/>
          <a:lstStyle>
            <a:lvl1pPr>
              <a:defRPr lang="en-US" sz="2400" b="0" i="0" kern="1200" spc="0" baseline="0" dirty="0" smtClean="0">
                <a:solidFill>
                  <a:schemeClr val="accent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p:txBody>
      </p:sp>
    </p:spTree>
    <p:extLst>
      <p:ext uri="{BB962C8B-B14F-4D97-AF65-F5344CB8AC3E}">
        <p14:creationId xmlns:p14="http://schemas.microsoft.com/office/powerpoint/2010/main" val="357552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nb-NO">
              <a:solidFill>
                <a:srgbClr val="00467F"/>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nb-NO">
              <a:solidFill>
                <a:srgbClr val="00467F"/>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77EC63E0-4A1F-41AA-A9E1-EFCFD28D2C93}" type="slidenum">
              <a:rPr lang="en-US">
                <a:solidFill>
                  <a:srgbClr val="00467F"/>
                </a:solidFill>
              </a:rPr>
              <a:pPr/>
              <a:t>‹#›</a:t>
            </a:fld>
            <a:endParaRPr lang="en-US" dirty="0">
              <a:solidFill>
                <a:srgbClr val="00467F"/>
              </a:solidFill>
            </a:endParaRPr>
          </a:p>
        </p:txBody>
      </p:sp>
    </p:spTree>
    <p:extLst>
      <p:ext uri="{BB962C8B-B14F-4D97-AF65-F5344CB8AC3E}">
        <p14:creationId xmlns:p14="http://schemas.microsoft.com/office/powerpoint/2010/main" val="5313244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00825" y="6356351"/>
            <a:ext cx="2057400" cy="365125"/>
          </a:xfrm>
          <a:prstGeom prst="rect">
            <a:avLst/>
          </a:prstGeom>
        </p:spPr>
        <p:txBody>
          <a:bodyPr/>
          <a:lstStyle/>
          <a:p>
            <a:endParaRPr lang="en-US" dirty="0">
              <a:solidFill>
                <a:srgbClr val="00467F"/>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solidFill>
                <a:srgbClr val="00467F"/>
              </a:solidFill>
            </a:endParaRPr>
          </a:p>
        </p:txBody>
      </p:sp>
      <p:sp>
        <p:nvSpPr>
          <p:cNvPr id="6" name="Slide Number Placeholder 5"/>
          <p:cNvSpPr>
            <a:spLocks noGrp="1"/>
          </p:cNvSpPr>
          <p:nvPr>
            <p:ph type="sldNum" sz="quarter" idx="12"/>
          </p:nvPr>
        </p:nvSpPr>
        <p:spPr>
          <a:xfrm>
            <a:off x="492125" y="6356351"/>
            <a:ext cx="2057400" cy="365125"/>
          </a:xfrm>
          <a:prstGeom prst="rect">
            <a:avLst/>
          </a:prstGeom>
        </p:spPr>
        <p:txBody>
          <a:bodyPr/>
          <a:lstStyle/>
          <a:p>
            <a:fld id="{AACE8A1A-EF06-42BD-8183-7D22FECA910D}" type="slidenum">
              <a:rPr lang="en-US" smtClean="0">
                <a:solidFill>
                  <a:srgbClr val="00467F"/>
                </a:solidFill>
              </a:rPr>
              <a:pPr/>
              <a:t>‹#›</a:t>
            </a:fld>
            <a:r>
              <a:rPr lang="en-US" dirty="0">
                <a:solidFill>
                  <a:srgbClr val="00467F"/>
                </a:solidFill>
              </a:rPr>
              <a:t>|</a:t>
            </a:r>
          </a:p>
        </p:txBody>
      </p:sp>
    </p:spTree>
    <p:extLst>
      <p:ext uri="{BB962C8B-B14F-4D97-AF65-F5344CB8AC3E}">
        <p14:creationId xmlns:p14="http://schemas.microsoft.com/office/powerpoint/2010/main" val="37315035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762000" y="1676400"/>
            <a:ext cx="76962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Arial"/>
                <a:ea typeface="+mj-ea"/>
                <a:cs typeface="Arial"/>
              </a:defRPr>
            </a:lvl1pPr>
          </a:lstStyle>
          <a:p>
            <a:pPr lvl="0"/>
            <a:r>
              <a:rPr lang="en-US" dirty="0"/>
              <a:t>Presentation Title</a:t>
            </a:r>
          </a:p>
        </p:txBody>
      </p:sp>
      <p:sp>
        <p:nvSpPr>
          <p:cNvPr id="6" name="Text Placeholder 5"/>
          <p:cNvSpPr>
            <a:spLocks noGrp="1"/>
          </p:cNvSpPr>
          <p:nvPr>
            <p:ph type="body" sz="quarter" idx="11" hasCustomPrompt="1"/>
          </p:nvPr>
        </p:nvSpPr>
        <p:spPr>
          <a:xfrm>
            <a:off x="0" y="4178300"/>
            <a:ext cx="9144000" cy="698500"/>
          </a:xfrm>
        </p:spPr>
        <p:txBody>
          <a:bodyPr/>
          <a:lstStyle>
            <a:lvl1pPr marL="0" algn="ctr" defTabSz="914400" rtl="0" eaLnBrk="1" latinLnBrk="0" hangingPunct="1">
              <a:spcBef>
                <a:spcPct val="0"/>
              </a:spcBef>
              <a:buNone/>
              <a:defRPr lang="en-US" sz="2600" b="0" i="0" kern="1200" cap="none" spc="0" baseline="0" dirty="0">
                <a:solidFill>
                  <a:schemeClr val="bg1"/>
                </a:solidFill>
                <a:effectLst>
                  <a:outerShdw blurRad="50800" dist="25400" dir="2700000" algn="tl" rotWithShape="0">
                    <a:srgbClr val="000000">
                      <a:alpha val="48000"/>
                    </a:srgbClr>
                  </a:outerShdw>
                </a:effectLst>
                <a:latin typeface="Arial"/>
                <a:ea typeface="+mj-ea"/>
                <a:cs typeface="Arial"/>
              </a:defRPr>
            </a:lvl1pPr>
          </a:lstStyle>
          <a:p>
            <a:pPr lvl="0"/>
            <a:r>
              <a:rPr lang="en-US" dirty="0"/>
              <a:t>Name of presenter, Title of presenter</a:t>
            </a:r>
          </a:p>
        </p:txBody>
      </p:sp>
    </p:spTree>
    <p:extLst>
      <p:ext uri="{BB962C8B-B14F-4D97-AF65-F5344CB8AC3E}">
        <p14:creationId xmlns:p14="http://schemas.microsoft.com/office/powerpoint/2010/main" val="3167623309"/>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0" y="16764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Arial"/>
                <a:ea typeface="+mj-ea"/>
                <a:cs typeface="Arial"/>
              </a:defRPr>
            </a:lvl1pPr>
          </a:lstStyle>
          <a:p>
            <a:pPr lvl="0"/>
            <a:r>
              <a:rPr lang="en-US" dirty="0"/>
              <a:t>Presentation</a:t>
            </a:r>
          </a:p>
          <a:p>
            <a:pPr lvl="0"/>
            <a:r>
              <a:rPr lang="en-US" dirty="0"/>
              <a:t>Title</a:t>
            </a:r>
          </a:p>
        </p:txBody>
      </p:sp>
      <p:pic>
        <p:nvPicPr>
          <p:cNvPr id="5" name="Picture 4"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Tree>
    <p:extLst>
      <p:ext uri="{BB962C8B-B14F-4D97-AF65-F5344CB8AC3E}">
        <p14:creationId xmlns:p14="http://schemas.microsoft.com/office/powerpoint/2010/main" val="14320787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0" y="16764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Arial"/>
                <a:ea typeface="+mj-ea"/>
                <a:cs typeface="Arial"/>
              </a:defRPr>
            </a:lvl1pPr>
          </a:lstStyle>
          <a:p>
            <a:pPr lvl="0"/>
            <a:r>
              <a:rPr lang="en-US" dirty="0"/>
              <a:t>Transition</a:t>
            </a:r>
          </a:p>
          <a:p>
            <a:pPr lvl="0"/>
            <a:r>
              <a:rPr lang="en-US" dirty="0"/>
              <a:t>Slide Title 1</a:t>
            </a:r>
          </a:p>
        </p:txBody>
      </p:sp>
      <p:pic>
        <p:nvPicPr>
          <p:cNvPr id="5" name="Picture 4"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6" name="Title 1"/>
          <p:cNvSpPr txBox="1">
            <a:spLocks/>
          </p:cNvSpPr>
          <p:nvPr userDrawn="1"/>
        </p:nvSpPr>
        <p:spPr>
          <a:xfrm>
            <a:off x="0" y="4160161"/>
            <a:ext cx="9144000" cy="755703"/>
          </a:xfrm>
          <a:prstGeom prst="rect">
            <a:avLst/>
          </a:prstGeom>
        </p:spPr>
        <p:txBody>
          <a:bodyPr vert="horz" wrap="none" lIns="0" tIns="0" rIns="0" bIns="0" rtlCol="0" anchor="t" anchorCtr="0">
            <a:noAutofit/>
          </a:bodyPr>
          <a:lstStyle>
            <a:lvl1pPr algn="ctr" defTabSz="914400" rtl="0" eaLnBrk="1" latinLnBrk="0" hangingPunct="1">
              <a:spcBef>
                <a:spcPct val="0"/>
              </a:spcBef>
              <a:buNone/>
              <a:defRPr sz="3600" b="0" i="0" kern="1200" cap="all" spc="600" baseline="0">
                <a:solidFill>
                  <a:srgbClr val="454545"/>
                </a:solidFill>
                <a:latin typeface="Arial" pitchFamily="34" charset="0"/>
                <a:ea typeface="+mj-ea"/>
                <a:cs typeface="Arial" pitchFamily="34" charset="0"/>
              </a:defRPr>
            </a:lvl1pPr>
          </a:lstStyle>
          <a:p>
            <a:r>
              <a:rPr lang="en-US" sz="2600" cap="none" spc="0" dirty="0">
                <a:solidFill>
                  <a:srgbClr val="D5D5D5"/>
                </a:solidFill>
                <a:effectLst>
                  <a:outerShdw blurRad="50800" dist="25400" dir="2700000" algn="tl" rotWithShape="0">
                    <a:srgbClr val="000000">
                      <a:alpha val="48000"/>
                    </a:srgbClr>
                  </a:outerShdw>
                </a:effectLst>
                <a:latin typeface="ScalaSansOT"/>
                <a:cs typeface="ScalaSansOT"/>
              </a:rPr>
              <a:t>Name of presenter</a:t>
            </a:r>
            <a:r>
              <a:rPr lang="en-US" sz="2600" cap="none" spc="0" dirty="0">
                <a:solidFill>
                  <a:srgbClr val="989898"/>
                </a:solidFill>
                <a:effectLst>
                  <a:outerShdw blurRad="50800" dist="25400" dir="2700000" algn="tl" rotWithShape="0">
                    <a:srgbClr val="000000">
                      <a:alpha val="48000"/>
                    </a:srgbClr>
                  </a:outerShdw>
                </a:effectLst>
                <a:latin typeface="ScalaSansOT"/>
                <a:cs typeface="ScalaSansOT"/>
              </a:rPr>
              <a:t>, </a:t>
            </a:r>
            <a:r>
              <a:rPr lang="en-US" sz="2600" cap="none" spc="0" dirty="0">
                <a:solidFill>
                  <a:srgbClr val="989898"/>
                </a:solidFill>
                <a:effectLst>
                  <a:outerShdw blurRad="50800" dist="25400" dir="2700000" algn="tl" rotWithShape="0">
                    <a:srgbClr val="000000">
                      <a:alpha val="48000"/>
                    </a:srgbClr>
                  </a:outerShdw>
                </a:effectLst>
                <a:latin typeface="ScalaSansOT-Ita"/>
                <a:cs typeface="ScalaSansOT-Ita"/>
              </a:rPr>
              <a:t>Title of presenter</a:t>
            </a:r>
          </a:p>
        </p:txBody>
      </p:sp>
    </p:spTree>
    <p:extLst>
      <p:ext uri="{BB962C8B-B14F-4D97-AF65-F5344CB8AC3E}">
        <p14:creationId xmlns:p14="http://schemas.microsoft.com/office/powerpoint/2010/main" val="10283438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All blue backgrou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09800"/>
            <a:ext cx="9296400" cy="2590800"/>
          </a:xfrm>
          <a:prstGeom prst="rect">
            <a:avLst/>
          </a:prstGeom>
          <a:solidFill>
            <a:srgbClr val="002E51">
              <a:alpha val="85000"/>
            </a:srgbClr>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2" descr="\\office\Departments\Marketing &amp; PR\Graphic Design\Brand Assets\ALL Logos\CSOD logo\illustrator\csod_logo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5525" y="6105525"/>
            <a:ext cx="2413000" cy="594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0" hasCustomPrompt="1"/>
          </p:nvPr>
        </p:nvSpPr>
        <p:spPr>
          <a:xfrm>
            <a:off x="0" y="28321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Arial"/>
                <a:ea typeface="+mj-ea"/>
                <a:cs typeface="Arial"/>
              </a:defRPr>
            </a:lvl1pPr>
          </a:lstStyle>
          <a:p>
            <a:pPr lvl="0"/>
            <a:r>
              <a:rPr lang="en-US" dirty="0"/>
              <a:t>Transition</a:t>
            </a:r>
          </a:p>
          <a:p>
            <a:pPr lvl="0"/>
            <a:r>
              <a:rPr lang="en-US" dirty="0"/>
              <a:t>Slide Title 2</a:t>
            </a:r>
          </a:p>
        </p:txBody>
      </p:sp>
      <p:sp>
        <p:nvSpPr>
          <p:cNvPr id="5" name="Rectangle 4"/>
          <p:cNvSpPr/>
          <p:nvPr userDrawn="1"/>
        </p:nvSpPr>
        <p:spPr>
          <a:xfrm>
            <a:off x="0" y="2209800"/>
            <a:ext cx="7620000" cy="2590800"/>
          </a:xfrm>
          <a:prstGeom prst="rect">
            <a:avLst/>
          </a:prstGeom>
          <a:solidFill>
            <a:srgbClr val="003056">
              <a:alpha val="85000"/>
            </a:srgbClr>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2" descr="\\office\Departments\Marketing &amp; PR\Graphic Design\Brand Assets\ALL Logos\CSOD logo\illustrator\csod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5525" y="6105525"/>
            <a:ext cx="2413000" cy="59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178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efault blue bar">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6" name="Picture 5" descr="csod-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8" name="Text Placeholder 2"/>
          <p:cNvSpPr>
            <a:spLocks noGrp="1"/>
          </p:cNvSpPr>
          <p:nvPr>
            <p:ph type="body" sz="quarter" idx="10"/>
          </p:nvPr>
        </p:nvSpPr>
        <p:spPr>
          <a:xfrm>
            <a:off x="590550" y="1609724"/>
            <a:ext cx="7943850" cy="4257675"/>
          </a:xfrm>
        </p:spPr>
        <p:txBody>
          <a:bodyPr/>
          <a:lstStyle>
            <a:lvl1pPr>
              <a:defRPr lang="en-US" sz="2400" b="0" i="0" kern="1200" spc="-40" baseline="0" dirty="0" smtClean="0">
                <a:solidFill>
                  <a:srgbClr val="454545"/>
                </a:solidFill>
                <a:latin typeface="Arial" pitchFamily="34" charset="0"/>
                <a:ea typeface="+mn-ea"/>
                <a:cs typeface="Arial" pitchFamily="34" charset="0"/>
              </a:defRPr>
            </a:lvl1pPr>
            <a:lvl2pPr marL="461963" indent="-230188">
              <a:defRPr lang="en-US" sz="2000" b="0" i="0" kern="1200" baseline="0" dirty="0" smtClean="0">
                <a:solidFill>
                  <a:srgbClr val="7B7B7B"/>
                </a:solidFill>
                <a:latin typeface="Arial" pitchFamily="34" charset="0"/>
                <a:ea typeface="+mn-ea"/>
                <a:cs typeface="Arial" pitchFamily="34" charset="0"/>
              </a:defRPr>
            </a:lvl2pPr>
            <a:lvl3pPr marL="682625" indent="-230188">
              <a:tabLst>
                <a:tab pos="8572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a:p>
            <a:pPr marL="0" lvl="3" indent="0" algn="l" defTabSz="914400" rtl="0" eaLnBrk="1" latinLnBrk="0" hangingPunct="1">
              <a:spcBef>
                <a:spcPct val="20000"/>
              </a:spcBef>
              <a:buClr>
                <a:schemeClr val="accent6"/>
              </a:buClr>
              <a:buSzPct val="90000"/>
              <a:buFont typeface="Wingdings" pitchFamily="2" charset="2"/>
              <a:buNone/>
              <a:tabLst>
                <a:tab pos="633413" algn="l"/>
              </a:tabLst>
            </a:pPr>
            <a:r>
              <a:rPr lang="en-US"/>
              <a:t>Fourth level</a:t>
            </a:r>
          </a:p>
          <a:p>
            <a:pPr marL="0" lvl="4" indent="0" algn="l" defTabSz="914400" rtl="0" eaLnBrk="1" latinLnBrk="0" hangingPunct="1">
              <a:spcBef>
                <a:spcPct val="20000"/>
              </a:spcBef>
              <a:buClr>
                <a:schemeClr val="accent6"/>
              </a:buClr>
              <a:buSzPct val="90000"/>
              <a:buFont typeface="Wingdings" pitchFamily="2" charset="2"/>
              <a:buNone/>
              <a:tabLst>
                <a:tab pos="633413" algn="l"/>
              </a:tabLst>
            </a:pPr>
            <a:r>
              <a:rPr lang="en-US"/>
              <a:t>Fifth level</a:t>
            </a:r>
            <a:endParaRPr lang="en-US" dirty="0"/>
          </a:p>
        </p:txBody>
      </p:sp>
      <p:pic>
        <p:nvPicPr>
          <p:cNvPr id="7" name="Picture 6"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1613733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_3 bulleted list 1 co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90550" y="1609724"/>
            <a:ext cx="3676650" cy="4257675"/>
          </a:xfrm>
        </p:spPr>
        <p:txBody>
          <a:bodyPr/>
          <a:lstStyle>
            <a:lvl1pPr>
              <a:defRPr lang="en-US" sz="2400" b="0" i="0" kern="1200" spc="-40" baseline="0" dirty="0" smtClean="0">
                <a:solidFill>
                  <a:srgbClr val="454545"/>
                </a:solidFill>
                <a:latin typeface="Arial" pitchFamily="34" charset="0"/>
                <a:ea typeface="+mn-ea"/>
                <a:cs typeface="Arial" pitchFamily="34" charset="0"/>
              </a:defRPr>
            </a:lvl1pPr>
            <a:lvl2pPr marL="461963" indent="-230188">
              <a:defRPr lang="en-US" sz="2000" b="0" i="0" kern="1200" baseline="0" dirty="0" smtClean="0">
                <a:solidFill>
                  <a:srgbClr val="7B7B7B"/>
                </a:solidFill>
                <a:latin typeface="Arial" pitchFamily="34" charset="0"/>
                <a:ea typeface="+mn-ea"/>
                <a:cs typeface="Arial" pitchFamily="34" charset="0"/>
              </a:defRPr>
            </a:lvl2pPr>
            <a:lvl3pPr marL="682625" indent="-230188">
              <a:tabLst>
                <a:tab pos="8572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a:p>
            <a:pPr marL="0" lvl="3" indent="0" algn="l" defTabSz="914400" rtl="0" eaLnBrk="1" latinLnBrk="0" hangingPunct="1">
              <a:spcBef>
                <a:spcPct val="20000"/>
              </a:spcBef>
              <a:buClr>
                <a:schemeClr val="accent6"/>
              </a:buClr>
              <a:buSzPct val="90000"/>
              <a:buFont typeface="Wingdings" pitchFamily="2" charset="2"/>
              <a:buNone/>
              <a:tabLst>
                <a:tab pos="633413" algn="l"/>
              </a:tabLst>
            </a:pPr>
            <a:r>
              <a:rPr lang="en-US"/>
              <a:t>Fourth level</a:t>
            </a:r>
          </a:p>
          <a:p>
            <a:pPr marL="0" lvl="4" indent="0" algn="l" defTabSz="914400" rtl="0" eaLnBrk="1" latinLnBrk="0" hangingPunct="1">
              <a:spcBef>
                <a:spcPct val="20000"/>
              </a:spcBef>
              <a:buClr>
                <a:schemeClr val="accent6"/>
              </a:buClr>
              <a:buSzPct val="90000"/>
              <a:buFont typeface="Wingdings" pitchFamily="2" charset="2"/>
              <a:buNone/>
              <a:tabLst>
                <a:tab pos="633413" algn="l"/>
              </a:tabLst>
            </a:pPr>
            <a:r>
              <a:rPr lang="en-US"/>
              <a:t>Fifth level</a:t>
            </a:r>
            <a:endParaRPr lang="en-US" dirty="0"/>
          </a:p>
        </p:txBody>
      </p:sp>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6" name="Picture 5" descr="csod-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7" name="Rectangle 6"/>
          <p:cNvSpPr/>
          <p:nvPr/>
        </p:nvSpPr>
        <p:spPr>
          <a:xfrm>
            <a:off x="4724400" y="1600199"/>
            <a:ext cx="3886200" cy="3761149"/>
          </a:xfrm>
          <a:prstGeom prst="rect">
            <a:avLst/>
          </a:prstGeom>
          <a:solidFill>
            <a:schemeClr val="bg1"/>
          </a:solidFill>
          <a:ln>
            <a:solidFill>
              <a:schemeClr val="bg1">
                <a:lumMod val="85000"/>
              </a:schemeClr>
            </a:solidFill>
          </a:ln>
          <a:effectLst>
            <a:glow rad="38100">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1"/>
          </p:nvPr>
        </p:nvSpPr>
        <p:spPr>
          <a:xfrm>
            <a:off x="4953000" y="1828800"/>
            <a:ext cx="3429000" cy="3200400"/>
          </a:xfrm>
        </p:spPr>
        <p:txBody>
          <a:bodyPr/>
          <a:lstStyle>
            <a:lvl1pPr>
              <a:defRPr lang="en-US" sz="2400" b="1" i="0" kern="1200" spc="-40" baseline="0" dirty="0" smtClean="0">
                <a:solidFill>
                  <a:srgbClr val="45454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icon to add picture</a:t>
            </a:r>
          </a:p>
        </p:txBody>
      </p:sp>
      <p:pic>
        <p:nvPicPr>
          <p:cNvPr id="8" name="Picture 7"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10" name="Rectangle 9"/>
          <p:cNvSpPr/>
          <p:nvPr userDrawn="1"/>
        </p:nvSpPr>
        <p:spPr>
          <a:xfrm>
            <a:off x="4724400" y="1600199"/>
            <a:ext cx="3886200" cy="3761149"/>
          </a:xfrm>
          <a:prstGeom prst="rect">
            <a:avLst/>
          </a:prstGeom>
          <a:solidFill>
            <a:schemeClr val="bg1"/>
          </a:solidFill>
          <a:ln>
            <a:solidFill>
              <a:schemeClr val="bg1">
                <a:lumMod val="85000"/>
              </a:schemeClr>
            </a:solidFill>
          </a:ln>
          <a:effectLst>
            <a:glow rad="38100">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918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3 bulleted list 1 co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90550" y="1609724"/>
            <a:ext cx="3676650" cy="4257675"/>
          </a:xfrm>
        </p:spPr>
        <p:txBody>
          <a:bodyPr/>
          <a:lstStyle>
            <a:lvl1pPr>
              <a:defRPr lang="en-US" sz="2400" b="0" i="0" kern="1200" spc="-40" baseline="0" dirty="0" smtClean="0">
                <a:solidFill>
                  <a:srgbClr val="7B7B7B"/>
                </a:solidFill>
                <a:latin typeface="Arial" pitchFamily="34" charset="0"/>
                <a:ea typeface="+mn-ea"/>
                <a:cs typeface="Arial" pitchFamily="34" charset="0"/>
              </a:defRPr>
            </a:lvl1pPr>
            <a:lvl2pPr marL="461963" indent="-230188">
              <a:defRPr lang="en-US" sz="2000" b="0" i="0" kern="1200" baseline="0" dirty="0" smtClean="0">
                <a:solidFill>
                  <a:srgbClr val="7B7B7B"/>
                </a:solidFill>
                <a:latin typeface="Arial" pitchFamily="34" charset="0"/>
                <a:ea typeface="+mn-ea"/>
                <a:cs typeface="Arial" pitchFamily="34" charset="0"/>
              </a:defRPr>
            </a:lvl2pPr>
            <a:lvl3pPr marL="682625" indent="-230188">
              <a:tabLst>
                <a:tab pos="8572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a:p>
            <a:pPr marL="0" lvl="3" indent="0" algn="l" defTabSz="914400" rtl="0" eaLnBrk="1" latinLnBrk="0" hangingPunct="1">
              <a:spcBef>
                <a:spcPct val="20000"/>
              </a:spcBef>
              <a:buClr>
                <a:schemeClr val="accent6"/>
              </a:buClr>
              <a:buSzPct val="90000"/>
              <a:buFont typeface="Wingdings" pitchFamily="2" charset="2"/>
              <a:buNone/>
              <a:tabLst>
                <a:tab pos="633413" algn="l"/>
              </a:tabLst>
            </a:pPr>
            <a:r>
              <a:rPr lang="en-US"/>
              <a:t>Fourth level</a:t>
            </a:r>
          </a:p>
          <a:p>
            <a:pPr marL="0" lvl="4" indent="0" algn="l" defTabSz="914400" rtl="0" eaLnBrk="1" latinLnBrk="0" hangingPunct="1">
              <a:spcBef>
                <a:spcPct val="20000"/>
              </a:spcBef>
              <a:buClr>
                <a:schemeClr val="accent6"/>
              </a:buClr>
              <a:buSzPct val="90000"/>
              <a:buFont typeface="Wingdings" pitchFamily="2" charset="2"/>
              <a:buNone/>
              <a:tabLst>
                <a:tab pos="633413" algn="l"/>
              </a:tabLst>
            </a:pPr>
            <a:r>
              <a:rPr lang="en-US"/>
              <a:t>Fifth level</a:t>
            </a:r>
            <a:endParaRPr lang="en-US" dirty="0"/>
          </a:p>
        </p:txBody>
      </p:sp>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6" name="Picture 5"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7" name="Rectangle 6"/>
          <p:cNvSpPr/>
          <p:nvPr userDrawn="1"/>
        </p:nvSpPr>
        <p:spPr>
          <a:xfrm>
            <a:off x="4724400" y="1600199"/>
            <a:ext cx="3886200" cy="3761149"/>
          </a:xfrm>
          <a:prstGeom prst="rect">
            <a:avLst/>
          </a:prstGeom>
          <a:solidFill>
            <a:schemeClr val="bg1"/>
          </a:solidFill>
          <a:ln>
            <a:solidFill>
              <a:schemeClr val="bg1">
                <a:lumMod val="85000"/>
              </a:schemeClr>
            </a:solidFill>
          </a:ln>
          <a:effectLst>
            <a:glow rad="38100">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1"/>
          </p:nvPr>
        </p:nvSpPr>
        <p:spPr>
          <a:xfrm>
            <a:off x="4953000" y="1828800"/>
            <a:ext cx="3429000" cy="3200400"/>
          </a:xfrm>
        </p:spPr>
        <p:txBody>
          <a:bodyPr/>
          <a:lstStyle>
            <a:lvl1pPr>
              <a:defRPr lang="en-US" sz="2400" b="1" i="0" kern="1200" spc="-40" baseline="0" dirty="0" smtClean="0">
                <a:solidFill>
                  <a:srgbClr val="45454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icon to add picture</a:t>
            </a:r>
          </a:p>
        </p:txBody>
      </p:sp>
    </p:spTree>
    <p:extLst>
      <p:ext uri="{BB962C8B-B14F-4D97-AF65-F5344CB8AC3E}">
        <p14:creationId xmlns:p14="http://schemas.microsoft.com/office/powerpoint/2010/main" val="37891821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Default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0"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Arial" pitchFamily="34" charset="0"/>
                <a:ea typeface="+mn-ea"/>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22766210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o top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lvl1pPr>
              <a:defRPr>
                <a:solidFill>
                  <a:srgbClr val="02487E"/>
                </a:solidFill>
                <a:effectLst/>
              </a:defRPr>
            </a:lvl1p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sp>
        <p:nvSpPr>
          <p:cNvPr id="7"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Arial" pitchFamily="34" charset="0"/>
                <a:ea typeface="+mn-ea"/>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p:txBody>
      </p:sp>
      <p:pic>
        <p:nvPicPr>
          <p:cNvPr id="8" name="Picture 7"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pic>
        <p:nvPicPr>
          <p:cNvPr id="6" name="Picture 5"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26695906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sub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228600"/>
            <a:ext cx="7971020" cy="6096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sp>
        <p:nvSpPr>
          <p:cNvPr id="8" name="Text Placeholder 2"/>
          <p:cNvSpPr>
            <a:spLocks noGrp="1"/>
          </p:cNvSpPr>
          <p:nvPr>
            <p:ph idx="10" hasCustomPrompt="1"/>
          </p:nvPr>
        </p:nvSpPr>
        <p:spPr>
          <a:xfrm>
            <a:off x="580028" y="762000"/>
            <a:ext cx="7954373" cy="457200"/>
          </a:xfrm>
          <a:prstGeom prst="rect">
            <a:avLst/>
          </a:prstGeom>
        </p:spPr>
        <p:txBody>
          <a:bodyPr vert="horz" lIns="0" tIns="0" rIns="0" bIns="0" rtlCol="0">
            <a:noAutofit/>
          </a:bodyPr>
          <a:lstStyle>
            <a:lvl1pPr marL="0" indent="0" algn="l" defTabSz="914400" rtl="0" eaLnBrk="1" latinLnBrk="0" hangingPunct="1">
              <a:spcBef>
                <a:spcPct val="20000"/>
              </a:spcBef>
              <a:buClr>
                <a:schemeClr val="accent6"/>
              </a:buClr>
              <a:buSzPct val="90000"/>
              <a:buFont typeface="Wingdings" pitchFamily="2" charset="2"/>
              <a:buNone/>
              <a:tabLst>
                <a:tab pos="633413" algn="l"/>
              </a:tabLst>
              <a:defRPr lang="en-US" sz="2500" b="0" i="0" kern="1200" spc="-60" baseline="0" dirty="0" smtClean="0">
                <a:solidFill>
                  <a:schemeClr val="accent5"/>
                </a:solidFill>
                <a:latin typeface="ScalaSans" pitchFamily="50" charset="0"/>
                <a:ea typeface="+mn-ea"/>
                <a:cs typeface="ScalaSansOT-Ita"/>
              </a:defRPr>
            </a:lvl1pPr>
          </a:lstStyle>
          <a:p>
            <a:pPr lvl="0"/>
            <a:r>
              <a:rPr lang="en-US" dirty="0"/>
              <a:t>Click to edit Master text</a:t>
            </a:r>
          </a:p>
        </p:txBody>
      </p:sp>
      <p:sp>
        <p:nvSpPr>
          <p:cNvPr id="11"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Arial" pitchFamily="34" charset="0"/>
                <a:ea typeface="+mn-ea"/>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p:txBody>
      </p:sp>
      <p:pic>
        <p:nvPicPr>
          <p:cNvPr id="10" name="Picture 9"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pic>
        <p:nvPicPr>
          <p:cNvPr id="7" name="Picture 6"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1202276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5" name="Picture 4"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pic>
        <p:nvPicPr>
          <p:cNvPr id="6" name="Picture 5"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28296547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590550" y="3362325"/>
            <a:ext cx="3676650" cy="2581275"/>
          </a:xfrm>
        </p:spPr>
        <p:txBody>
          <a:bodyPr/>
          <a:lstStyle>
            <a:lvl1pPr>
              <a:defRPr lang="en-US" sz="2400" b="1" i="0" kern="1200" spc="-40" baseline="0" dirty="0" smtClean="0">
                <a:solidFill>
                  <a:srgbClr val="454545"/>
                </a:solidFill>
                <a:latin typeface="Arial" pitchFamily="34" charset="0"/>
                <a:ea typeface="+mn-ea"/>
                <a:cs typeface="Arial" pitchFamily="34" charset="0"/>
              </a:defRPr>
            </a:lvl1pPr>
            <a:lvl2pPr marL="682625" indent="-230188">
              <a:tabLst>
                <a:tab pos="285750" algn="l"/>
              </a:tabLst>
              <a:defRPr lang="en-US" sz="2000" b="0" i="0" kern="1200" baseline="0" dirty="0" smtClean="0">
                <a:solidFill>
                  <a:srgbClr val="7B7B7B"/>
                </a:solidFill>
                <a:latin typeface="Arial" pitchFamily="34" charset="0"/>
                <a:ea typeface="+mn-ea"/>
                <a:cs typeface="Arial" pitchFamily="34" charset="0"/>
              </a:defRPr>
            </a:lvl2pPr>
            <a:lvl3pPr marL="682625" indent="-230188">
              <a:tabLst>
                <a:tab pos="2857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461963" marR="0" lvl="1"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Second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Third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Fourth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Fifth level</a:t>
            </a:r>
          </a:p>
        </p:txBody>
      </p:sp>
      <p:sp>
        <p:nvSpPr>
          <p:cNvPr id="7"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8"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10" name="Picture 9" descr="cso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11" name="Rectangle 10"/>
          <p:cNvSpPr/>
          <p:nvPr/>
        </p:nvSpPr>
        <p:spPr>
          <a:xfrm>
            <a:off x="4724400" y="1600199"/>
            <a:ext cx="3886200" cy="3761149"/>
          </a:xfrm>
          <a:prstGeom prst="rect">
            <a:avLst/>
          </a:prstGeom>
          <a:solidFill>
            <a:schemeClr val="bg1"/>
          </a:solidFill>
          <a:ln>
            <a:solidFill>
              <a:schemeClr val="bg1">
                <a:lumMod val="85000"/>
              </a:schemeClr>
            </a:solidFill>
          </a:ln>
          <a:effectLst>
            <a:glow rad="38100">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3"/>
          <p:cNvSpPr>
            <a:spLocks noGrp="1"/>
          </p:cNvSpPr>
          <p:nvPr>
            <p:ph type="pic" sz="quarter" idx="11"/>
          </p:nvPr>
        </p:nvSpPr>
        <p:spPr>
          <a:xfrm>
            <a:off x="4953000" y="1828800"/>
            <a:ext cx="3429000" cy="3200400"/>
          </a:xfrm>
        </p:spPr>
        <p:txBody>
          <a:bodyPr/>
          <a:lstStyle>
            <a:lvl1pPr>
              <a:defRPr lang="en-US" sz="2400" b="1" i="0" kern="1200" spc="-40" baseline="0" dirty="0" smtClean="0">
                <a:solidFill>
                  <a:srgbClr val="45454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icon to add picture</a:t>
            </a:r>
          </a:p>
        </p:txBody>
      </p:sp>
      <p:sp>
        <p:nvSpPr>
          <p:cNvPr id="3" name="Text Placeholder 2"/>
          <p:cNvSpPr>
            <a:spLocks noGrp="1"/>
          </p:cNvSpPr>
          <p:nvPr>
            <p:ph type="body" sz="quarter" idx="12"/>
          </p:nvPr>
        </p:nvSpPr>
        <p:spPr>
          <a:xfrm>
            <a:off x="533400" y="1676400"/>
            <a:ext cx="2971800" cy="914400"/>
          </a:xfrm>
        </p:spPr>
        <p:txBody>
          <a:bodyPr/>
          <a:lstStyle>
            <a:lvl1pPr>
              <a:defRPr lang="en-US" sz="2400" b="0" i="0" kern="1200" spc="0" baseline="0" dirty="0" smtClean="0">
                <a:solidFill>
                  <a:schemeClr val="accent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p:txBody>
      </p:sp>
      <p:pic>
        <p:nvPicPr>
          <p:cNvPr id="9" name="Picture 8"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13" name="Rectangle 12"/>
          <p:cNvSpPr/>
          <p:nvPr userDrawn="1"/>
        </p:nvSpPr>
        <p:spPr>
          <a:xfrm>
            <a:off x="4724400" y="1600199"/>
            <a:ext cx="3886200" cy="3761149"/>
          </a:xfrm>
          <a:prstGeom prst="rect">
            <a:avLst/>
          </a:prstGeom>
          <a:solidFill>
            <a:schemeClr val="bg1"/>
          </a:solidFill>
          <a:ln>
            <a:solidFill>
              <a:schemeClr val="bg1">
                <a:lumMod val="85000"/>
              </a:schemeClr>
            </a:solidFill>
          </a:ln>
          <a:effectLst>
            <a:glow rad="38100">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23581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762000" y="1676400"/>
            <a:ext cx="76962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Arial"/>
                <a:ea typeface="+mj-ea"/>
                <a:cs typeface="Arial"/>
              </a:defRPr>
            </a:lvl1pPr>
          </a:lstStyle>
          <a:p>
            <a:pPr lvl="0"/>
            <a:r>
              <a:rPr lang="en-US" dirty="0"/>
              <a:t>Presentation Title</a:t>
            </a:r>
          </a:p>
        </p:txBody>
      </p:sp>
      <p:sp>
        <p:nvSpPr>
          <p:cNvPr id="6" name="Text Placeholder 5"/>
          <p:cNvSpPr>
            <a:spLocks noGrp="1"/>
          </p:cNvSpPr>
          <p:nvPr>
            <p:ph type="body" sz="quarter" idx="11" hasCustomPrompt="1"/>
          </p:nvPr>
        </p:nvSpPr>
        <p:spPr>
          <a:xfrm>
            <a:off x="0" y="4178300"/>
            <a:ext cx="9144000" cy="698500"/>
          </a:xfrm>
        </p:spPr>
        <p:txBody>
          <a:bodyPr/>
          <a:lstStyle>
            <a:lvl1pPr marL="0" algn="ctr" defTabSz="914400" rtl="0" eaLnBrk="1" latinLnBrk="0" hangingPunct="1">
              <a:spcBef>
                <a:spcPct val="0"/>
              </a:spcBef>
              <a:buNone/>
              <a:defRPr lang="en-US" sz="2600" b="0" i="0" kern="1200" cap="none" spc="0" baseline="0" dirty="0">
                <a:solidFill>
                  <a:schemeClr val="bg1"/>
                </a:solidFill>
                <a:effectLst>
                  <a:outerShdw blurRad="50800" dist="25400" dir="2700000" algn="tl" rotWithShape="0">
                    <a:srgbClr val="000000">
                      <a:alpha val="48000"/>
                    </a:srgbClr>
                  </a:outerShdw>
                </a:effectLst>
                <a:latin typeface="Arial"/>
                <a:ea typeface="+mj-ea"/>
                <a:cs typeface="Arial"/>
              </a:defRPr>
            </a:lvl1pPr>
          </a:lstStyle>
          <a:p>
            <a:pPr lvl="0"/>
            <a:r>
              <a:rPr lang="en-US" dirty="0"/>
              <a:t>Name of presenter, Title of presenter</a:t>
            </a:r>
          </a:p>
        </p:txBody>
      </p:sp>
    </p:spTree>
    <p:extLst>
      <p:ext uri="{BB962C8B-B14F-4D97-AF65-F5344CB8AC3E}">
        <p14:creationId xmlns:p14="http://schemas.microsoft.com/office/powerpoint/2010/main" val="15367679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0" y="16764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Arial"/>
                <a:ea typeface="+mj-ea"/>
                <a:cs typeface="Arial"/>
              </a:defRPr>
            </a:lvl1pPr>
          </a:lstStyle>
          <a:p>
            <a:pPr lvl="0"/>
            <a:r>
              <a:rPr lang="en-US" dirty="0"/>
              <a:t>Presentation</a:t>
            </a:r>
          </a:p>
          <a:p>
            <a:pPr lvl="0"/>
            <a:r>
              <a:rPr lang="en-US" dirty="0"/>
              <a:t>Title</a:t>
            </a:r>
          </a:p>
        </p:txBody>
      </p:sp>
    </p:spTree>
    <p:extLst>
      <p:ext uri="{BB962C8B-B14F-4D97-AF65-F5344CB8AC3E}">
        <p14:creationId xmlns:p14="http://schemas.microsoft.com/office/powerpoint/2010/main" val="5965786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0" y="16764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Arial"/>
                <a:ea typeface="+mj-ea"/>
                <a:cs typeface="Arial"/>
              </a:defRPr>
            </a:lvl1pPr>
          </a:lstStyle>
          <a:p>
            <a:pPr lvl="0"/>
            <a:r>
              <a:rPr lang="en-US" dirty="0"/>
              <a:t>Transition</a:t>
            </a:r>
          </a:p>
          <a:p>
            <a:pPr lvl="0"/>
            <a:r>
              <a:rPr lang="en-US" dirty="0"/>
              <a:t>Slide Title 1</a:t>
            </a:r>
          </a:p>
        </p:txBody>
      </p:sp>
    </p:spTree>
    <p:extLst>
      <p:ext uri="{BB962C8B-B14F-4D97-AF65-F5344CB8AC3E}">
        <p14:creationId xmlns:p14="http://schemas.microsoft.com/office/powerpoint/2010/main" val="3602584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ll blue backgrou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2209800"/>
            <a:ext cx="9296400" cy="2590800"/>
          </a:xfrm>
          <a:prstGeom prst="rect">
            <a:avLst/>
          </a:prstGeom>
          <a:solidFill>
            <a:srgbClr val="002E51">
              <a:alpha val="85000"/>
            </a:srgbClr>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4" name="Picture 2" descr="\\office\Departments\Marketing &amp; PR\Graphic Design\Brand Assets\ALL Logos\CSOD logo\illustrator\csod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5525" y="6105525"/>
            <a:ext cx="2413000" cy="594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0" hasCustomPrompt="1"/>
          </p:nvPr>
        </p:nvSpPr>
        <p:spPr>
          <a:xfrm>
            <a:off x="0" y="28321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Arial"/>
                <a:ea typeface="+mj-ea"/>
                <a:cs typeface="Arial"/>
              </a:defRPr>
            </a:lvl1pPr>
          </a:lstStyle>
          <a:p>
            <a:pPr lvl="0"/>
            <a:r>
              <a:rPr lang="en-US" dirty="0"/>
              <a:t>Transition</a:t>
            </a:r>
          </a:p>
          <a:p>
            <a:pPr lvl="0"/>
            <a:r>
              <a:rPr lang="en-US" dirty="0"/>
              <a:t>Slide Title 2</a:t>
            </a:r>
          </a:p>
        </p:txBody>
      </p:sp>
    </p:spTree>
    <p:extLst>
      <p:ext uri="{BB962C8B-B14F-4D97-AF65-F5344CB8AC3E}">
        <p14:creationId xmlns:p14="http://schemas.microsoft.com/office/powerpoint/2010/main" val="23722826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fault blue bar">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6" name="Picture 5"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8" name="Text Placeholder 2"/>
          <p:cNvSpPr>
            <a:spLocks noGrp="1"/>
          </p:cNvSpPr>
          <p:nvPr>
            <p:ph type="body" sz="quarter" idx="10"/>
          </p:nvPr>
        </p:nvSpPr>
        <p:spPr>
          <a:xfrm>
            <a:off x="590550" y="1609724"/>
            <a:ext cx="7943850" cy="4257675"/>
          </a:xfrm>
        </p:spPr>
        <p:txBody>
          <a:bodyPr/>
          <a:lstStyle>
            <a:lvl1pPr>
              <a:defRPr lang="en-US" sz="2400" b="0" i="0" kern="1200" spc="-40" baseline="0" dirty="0" smtClean="0">
                <a:solidFill>
                  <a:srgbClr val="454545"/>
                </a:solidFill>
                <a:latin typeface="Arial" pitchFamily="34" charset="0"/>
                <a:ea typeface="+mn-ea"/>
                <a:cs typeface="Arial" pitchFamily="34" charset="0"/>
              </a:defRPr>
            </a:lvl1pPr>
            <a:lvl2pPr marL="461963" indent="-230188">
              <a:defRPr lang="en-US" sz="2000" b="0" i="0" kern="1200" baseline="0" dirty="0" smtClean="0">
                <a:solidFill>
                  <a:srgbClr val="7B7B7B"/>
                </a:solidFill>
                <a:latin typeface="Arial" pitchFamily="34" charset="0"/>
                <a:ea typeface="+mn-ea"/>
                <a:cs typeface="Arial" pitchFamily="34" charset="0"/>
              </a:defRPr>
            </a:lvl2pPr>
            <a:lvl3pPr marL="682625" indent="-230188">
              <a:tabLst>
                <a:tab pos="8572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a:p>
            <a:pPr marL="0" lvl="3" indent="0" algn="l" defTabSz="914400" rtl="0" eaLnBrk="1" latinLnBrk="0" hangingPunct="1">
              <a:spcBef>
                <a:spcPct val="20000"/>
              </a:spcBef>
              <a:buClr>
                <a:schemeClr val="accent6"/>
              </a:buClr>
              <a:buSzPct val="90000"/>
              <a:buFont typeface="Wingdings" pitchFamily="2" charset="2"/>
              <a:buNone/>
              <a:tabLst>
                <a:tab pos="633413" algn="l"/>
              </a:tabLst>
            </a:pPr>
            <a:r>
              <a:rPr lang="en-US"/>
              <a:t>Fourth level</a:t>
            </a:r>
          </a:p>
          <a:p>
            <a:pPr marL="0" lvl="4" indent="0" algn="l" defTabSz="914400" rtl="0" eaLnBrk="1" latinLnBrk="0" hangingPunct="1">
              <a:spcBef>
                <a:spcPct val="20000"/>
              </a:spcBef>
              <a:buClr>
                <a:schemeClr val="accent6"/>
              </a:buClr>
              <a:buSzPct val="90000"/>
              <a:buFont typeface="Wingdings" pitchFamily="2" charset="2"/>
              <a:buNone/>
              <a:tabLst>
                <a:tab pos="633413" algn="l"/>
              </a:tabLst>
            </a:pPr>
            <a:r>
              <a:rPr lang="en-US"/>
              <a:t>Fifth level</a:t>
            </a:r>
            <a:endParaRPr lang="en-US" dirty="0"/>
          </a:p>
        </p:txBody>
      </p:sp>
    </p:spTree>
    <p:extLst>
      <p:ext uri="{BB962C8B-B14F-4D97-AF65-F5344CB8AC3E}">
        <p14:creationId xmlns:p14="http://schemas.microsoft.com/office/powerpoint/2010/main" val="147309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efault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0"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b="0">
                <a:solidFill>
                  <a:srgbClr val="7B7B7B"/>
                </a:solidFill>
                <a:latin typeface="Arial" pitchFamily="34" charset="0"/>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22766210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3 bulleted list 1 co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90550" y="1609724"/>
            <a:ext cx="3676650" cy="4257675"/>
          </a:xfrm>
        </p:spPr>
        <p:txBody>
          <a:bodyPr/>
          <a:lstStyle>
            <a:lvl1pPr>
              <a:defRPr lang="en-US" sz="2400" b="0" i="0" kern="1200" spc="-40" baseline="0" dirty="0" smtClean="0">
                <a:solidFill>
                  <a:srgbClr val="454545"/>
                </a:solidFill>
                <a:latin typeface="Arial" pitchFamily="34" charset="0"/>
                <a:ea typeface="+mn-ea"/>
                <a:cs typeface="Arial" pitchFamily="34" charset="0"/>
              </a:defRPr>
            </a:lvl1pPr>
            <a:lvl2pPr marL="461963" indent="-230188">
              <a:defRPr lang="en-US" sz="2000" b="0" i="0" kern="1200" baseline="0" dirty="0" smtClean="0">
                <a:solidFill>
                  <a:srgbClr val="7B7B7B"/>
                </a:solidFill>
                <a:latin typeface="Arial" pitchFamily="34" charset="0"/>
                <a:ea typeface="+mn-ea"/>
                <a:cs typeface="Arial" pitchFamily="34" charset="0"/>
              </a:defRPr>
            </a:lvl2pPr>
            <a:lvl3pPr marL="682625" indent="-230188">
              <a:tabLst>
                <a:tab pos="8572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a:p>
            <a:pPr marL="0" lvl="3" indent="0" algn="l" defTabSz="914400" rtl="0" eaLnBrk="1" latinLnBrk="0" hangingPunct="1">
              <a:spcBef>
                <a:spcPct val="20000"/>
              </a:spcBef>
              <a:buClr>
                <a:schemeClr val="accent6"/>
              </a:buClr>
              <a:buSzPct val="90000"/>
              <a:buFont typeface="Wingdings" pitchFamily="2" charset="2"/>
              <a:buNone/>
              <a:tabLst>
                <a:tab pos="633413" algn="l"/>
              </a:tabLst>
            </a:pPr>
            <a:r>
              <a:rPr lang="en-US"/>
              <a:t>Fourth level</a:t>
            </a:r>
          </a:p>
          <a:p>
            <a:pPr marL="0" lvl="4" indent="0" algn="l" defTabSz="914400" rtl="0" eaLnBrk="1" latinLnBrk="0" hangingPunct="1">
              <a:spcBef>
                <a:spcPct val="20000"/>
              </a:spcBef>
              <a:buClr>
                <a:schemeClr val="accent6"/>
              </a:buClr>
              <a:buSzPct val="90000"/>
              <a:buFont typeface="Wingdings" pitchFamily="2" charset="2"/>
              <a:buNone/>
              <a:tabLst>
                <a:tab pos="633413" algn="l"/>
              </a:tabLst>
            </a:pPr>
            <a:r>
              <a:rPr lang="en-US"/>
              <a:t>Fifth level</a:t>
            </a:r>
            <a:endParaRPr lang="en-US" dirty="0"/>
          </a:p>
        </p:txBody>
      </p:sp>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6" name="Picture 5"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7" name="Rectangle 6"/>
          <p:cNvSpPr/>
          <p:nvPr userDrawn="1"/>
        </p:nvSpPr>
        <p:spPr>
          <a:xfrm>
            <a:off x="4724400" y="1600199"/>
            <a:ext cx="3886200" cy="3761149"/>
          </a:xfrm>
          <a:prstGeom prst="rect">
            <a:avLst/>
          </a:prstGeom>
          <a:solidFill>
            <a:schemeClr val="bg1"/>
          </a:solidFill>
          <a:ln>
            <a:solidFill>
              <a:schemeClr val="bg1">
                <a:lumMod val="85000"/>
              </a:schemeClr>
            </a:solidFill>
          </a:ln>
          <a:effectLst>
            <a:glow rad="38100">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 name="Picture Placeholder 3"/>
          <p:cNvSpPr>
            <a:spLocks noGrp="1"/>
          </p:cNvSpPr>
          <p:nvPr>
            <p:ph type="pic" sz="quarter" idx="11"/>
          </p:nvPr>
        </p:nvSpPr>
        <p:spPr>
          <a:xfrm>
            <a:off x="4953000" y="1828800"/>
            <a:ext cx="3429000" cy="3200400"/>
          </a:xfrm>
        </p:spPr>
        <p:txBody>
          <a:bodyPr/>
          <a:lstStyle>
            <a:lvl1pPr>
              <a:defRPr lang="en-US" sz="2400" b="1" i="0" kern="1200" spc="-40" baseline="0" dirty="0" smtClean="0">
                <a:solidFill>
                  <a:srgbClr val="45454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icon to add picture</a:t>
            </a:r>
            <a:endParaRPr lang="en-US" dirty="0"/>
          </a:p>
        </p:txBody>
      </p:sp>
    </p:spTree>
    <p:extLst>
      <p:ext uri="{BB962C8B-B14F-4D97-AF65-F5344CB8AC3E}">
        <p14:creationId xmlns:p14="http://schemas.microsoft.com/office/powerpoint/2010/main" val="37901095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Default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0"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Arial" pitchFamily="34" charset="0"/>
                <a:ea typeface="+mn-ea"/>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38897384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o top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lvl1pPr>
              <a:defRPr>
                <a:solidFill>
                  <a:srgbClr val="02487E"/>
                </a:solidFill>
                <a:effectLst/>
              </a:defRPr>
            </a:lvl1p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sp>
        <p:nvSpPr>
          <p:cNvPr id="7"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Arial" pitchFamily="34" charset="0"/>
                <a:ea typeface="+mn-ea"/>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p:txBody>
      </p:sp>
      <p:pic>
        <p:nvPicPr>
          <p:cNvPr id="8" name="Picture 7"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26697670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sub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228600"/>
            <a:ext cx="7971020" cy="6096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sp>
        <p:nvSpPr>
          <p:cNvPr id="8" name="Text Placeholder 2"/>
          <p:cNvSpPr>
            <a:spLocks noGrp="1"/>
          </p:cNvSpPr>
          <p:nvPr>
            <p:ph idx="10" hasCustomPrompt="1"/>
          </p:nvPr>
        </p:nvSpPr>
        <p:spPr>
          <a:xfrm>
            <a:off x="580028" y="762000"/>
            <a:ext cx="7954373" cy="457200"/>
          </a:xfrm>
          <a:prstGeom prst="rect">
            <a:avLst/>
          </a:prstGeom>
        </p:spPr>
        <p:txBody>
          <a:bodyPr vert="horz" lIns="0" tIns="0" rIns="0" bIns="0" rtlCol="0">
            <a:noAutofit/>
          </a:bodyPr>
          <a:lstStyle>
            <a:lvl1pPr marL="0" indent="0" algn="l" defTabSz="914400" rtl="0" eaLnBrk="1" latinLnBrk="0" hangingPunct="1">
              <a:spcBef>
                <a:spcPct val="20000"/>
              </a:spcBef>
              <a:buClr>
                <a:schemeClr val="accent6"/>
              </a:buClr>
              <a:buSzPct val="90000"/>
              <a:buFont typeface="Wingdings" pitchFamily="2" charset="2"/>
              <a:buNone/>
              <a:tabLst>
                <a:tab pos="633413" algn="l"/>
              </a:tabLst>
              <a:defRPr lang="en-US" sz="2500" b="0" i="0" kern="1200" spc="-60" baseline="0" dirty="0" smtClean="0">
                <a:solidFill>
                  <a:schemeClr val="accent5"/>
                </a:solidFill>
                <a:latin typeface="ScalaSans" pitchFamily="50" charset="0"/>
                <a:ea typeface="+mn-ea"/>
                <a:cs typeface="ScalaSansOT-Ita"/>
              </a:defRPr>
            </a:lvl1pPr>
          </a:lstStyle>
          <a:p>
            <a:pPr lvl="0"/>
            <a:r>
              <a:rPr lang="en-US" dirty="0"/>
              <a:t>Click to edit Master text</a:t>
            </a:r>
          </a:p>
        </p:txBody>
      </p:sp>
      <p:sp>
        <p:nvSpPr>
          <p:cNvPr id="11"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Arial" pitchFamily="34" charset="0"/>
                <a:ea typeface="+mn-ea"/>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p:txBody>
      </p:sp>
      <p:pic>
        <p:nvPicPr>
          <p:cNvPr id="10" name="Picture 9"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41352755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5" name="Picture 4"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229972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590550" y="3362325"/>
            <a:ext cx="3676650" cy="2581275"/>
          </a:xfrm>
        </p:spPr>
        <p:txBody>
          <a:bodyPr/>
          <a:lstStyle>
            <a:lvl1pPr>
              <a:defRPr lang="en-US" sz="2400" b="1" i="0" kern="1200" spc="-40" baseline="0" dirty="0" smtClean="0">
                <a:solidFill>
                  <a:srgbClr val="454545"/>
                </a:solidFill>
                <a:latin typeface="Arial" pitchFamily="34" charset="0"/>
                <a:ea typeface="+mn-ea"/>
                <a:cs typeface="Arial" pitchFamily="34" charset="0"/>
              </a:defRPr>
            </a:lvl1pPr>
            <a:lvl2pPr marL="682625" indent="-230188">
              <a:tabLst>
                <a:tab pos="285750" algn="l"/>
              </a:tabLst>
              <a:defRPr lang="en-US" sz="2000" b="0" i="0" kern="1200" baseline="0" dirty="0" smtClean="0">
                <a:solidFill>
                  <a:srgbClr val="7B7B7B"/>
                </a:solidFill>
                <a:latin typeface="Arial" pitchFamily="34" charset="0"/>
                <a:ea typeface="+mn-ea"/>
                <a:cs typeface="Arial" pitchFamily="34" charset="0"/>
              </a:defRPr>
            </a:lvl2pPr>
            <a:lvl3pPr marL="682625" indent="-230188">
              <a:tabLst>
                <a:tab pos="2857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461963" marR="0" lvl="1"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Second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Third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Fourth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Fifth level</a:t>
            </a:r>
          </a:p>
        </p:txBody>
      </p:sp>
      <p:sp>
        <p:nvSpPr>
          <p:cNvPr id="7"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8"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pic>
        <p:nvPicPr>
          <p:cNvPr id="10" name="Picture 9"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11" name="Rectangle 10"/>
          <p:cNvSpPr/>
          <p:nvPr userDrawn="1"/>
        </p:nvSpPr>
        <p:spPr>
          <a:xfrm>
            <a:off x="4724400" y="1600199"/>
            <a:ext cx="3886200" cy="3761149"/>
          </a:xfrm>
          <a:prstGeom prst="rect">
            <a:avLst/>
          </a:prstGeom>
          <a:solidFill>
            <a:schemeClr val="bg1"/>
          </a:solidFill>
          <a:ln>
            <a:solidFill>
              <a:schemeClr val="bg1">
                <a:lumMod val="85000"/>
              </a:schemeClr>
            </a:solidFill>
          </a:ln>
          <a:effectLst>
            <a:glow rad="38100">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Picture Placeholder 3"/>
          <p:cNvSpPr>
            <a:spLocks noGrp="1"/>
          </p:cNvSpPr>
          <p:nvPr>
            <p:ph type="pic" sz="quarter" idx="11"/>
          </p:nvPr>
        </p:nvSpPr>
        <p:spPr>
          <a:xfrm>
            <a:off x="4953000" y="1828800"/>
            <a:ext cx="3429000" cy="3200400"/>
          </a:xfrm>
        </p:spPr>
        <p:txBody>
          <a:bodyPr/>
          <a:lstStyle>
            <a:lvl1pPr>
              <a:defRPr lang="en-US" sz="2400" b="1" i="0" kern="1200" spc="-40" baseline="0" dirty="0" smtClean="0">
                <a:solidFill>
                  <a:srgbClr val="45454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icon to add picture</a:t>
            </a:r>
            <a:endParaRPr lang="en-US" dirty="0"/>
          </a:p>
        </p:txBody>
      </p:sp>
      <p:sp>
        <p:nvSpPr>
          <p:cNvPr id="3" name="Text Placeholder 2"/>
          <p:cNvSpPr>
            <a:spLocks noGrp="1"/>
          </p:cNvSpPr>
          <p:nvPr>
            <p:ph type="body" sz="quarter" idx="12"/>
          </p:nvPr>
        </p:nvSpPr>
        <p:spPr>
          <a:xfrm>
            <a:off x="533400" y="1676400"/>
            <a:ext cx="2971800" cy="914400"/>
          </a:xfrm>
        </p:spPr>
        <p:txBody>
          <a:bodyPr/>
          <a:lstStyle>
            <a:lvl1pPr>
              <a:defRPr lang="en-US" sz="2400" b="0" i="0" kern="1200" spc="0" baseline="0" dirty="0" smtClean="0">
                <a:solidFill>
                  <a:schemeClr val="accent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p:txBody>
      </p:sp>
    </p:spTree>
    <p:extLst>
      <p:ext uri="{BB962C8B-B14F-4D97-AF65-F5344CB8AC3E}">
        <p14:creationId xmlns:p14="http://schemas.microsoft.com/office/powerpoint/2010/main" val="6400128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1143000" y="3429000"/>
            <a:ext cx="6858000" cy="354376"/>
          </a:xfrm>
        </p:spPr>
        <p:txBody>
          <a:bodyPr>
            <a:noAutofit/>
          </a:bodyPr>
          <a:lstStyle>
            <a:lvl1pPr marL="0" indent="0" algn="ctr">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 Title of Presenter</a:t>
            </a:r>
          </a:p>
        </p:txBody>
      </p:sp>
      <p:sp>
        <p:nvSpPr>
          <p:cNvPr id="12" name="Title 11"/>
          <p:cNvSpPr>
            <a:spLocks noGrp="1"/>
          </p:cNvSpPr>
          <p:nvPr>
            <p:ph type="title"/>
          </p:nvPr>
        </p:nvSpPr>
        <p:spPr>
          <a:xfrm>
            <a:off x="628651" y="1910896"/>
            <a:ext cx="7886700" cy="1325563"/>
          </a:xfrm>
        </p:spPr>
        <p:txBody>
          <a:bodyPr anchor="b">
            <a:noAutofit/>
          </a:bodyPr>
          <a:lstStyle>
            <a:lvl1pPr algn="ctr">
              <a:defRPr sz="5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1459130"/>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ontent dark">
    <p:bg>
      <p:bgPr>
        <a:gradFill flip="none" rotWithShape="1">
          <a:gsLst>
            <a:gs pos="0">
              <a:schemeClr val="tx1"/>
            </a:gs>
            <a:gs pos="75000">
              <a:schemeClr val="tx2">
                <a:lumMod val="95000"/>
                <a:lumOff val="5000"/>
              </a:schemeClr>
            </a:gs>
            <a:gs pos="50000">
              <a:schemeClr val="tx2">
                <a:lumMod val="97000"/>
                <a:lumOff val="3000"/>
              </a:schemeClr>
            </a:gs>
            <a:gs pos="25000">
              <a:schemeClr val="tx2"/>
            </a:gs>
          </a:gsLst>
          <a:lin ang="54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93" y="6408267"/>
            <a:ext cx="1530243" cy="306567"/>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20"/>
          <p:cNvSpPr>
            <a:spLocks noGrp="1"/>
          </p:cNvSpPr>
          <p:nvPr>
            <p:ph type="sldNum" sz="quarter" idx="16"/>
          </p:nvPr>
        </p:nvSpPr>
        <p:spPr>
          <a:xfrm>
            <a:off x="6885548" y="6448744"/>
            <a:ext cx="2057400" cy="365125"/>
          </a:xfrm>
          <a:prstGeom prst="rect">
            <a:avLst/>
          </a:prstGeom>
        </p:spPr>
        <p:txBody>
          <a:bodyPr/>
          <a:lstStyle>
            <a:lvl1pPr>
              <a:defRPr sz="1000">
                <a:solidFill>
                  <a:schemeClr val="bg1"/>
                </a:solidFill>
              </a:defRPr>
            </a:lvl1pPr>
          </a:lstStyle>
          <a:p>
            <a:fld id="{0FCD9E92-E206-4E44-B48B-9398FBCAD9B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72888100"/>
      </p:ext>
    </p:extLst>
  </p:cSld>
  <p:clrMapOvr>
    <a:masterClrMapping/>
  </p:clrMapOvr>
  <p:transition spd="slow">
    <p:fade/>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wo Content dark">
    <p:bg>
      <p:bgPr>
        <a:gradFill>
          <a:gsLst>
            <a:gs pos="0">
              <a:schemeClr val="tx1"/>
            </a:gs>
            <a:gs pos="75000">
              <a:schemeClr val="tx2">
                <a:lumMod val="95000"/>
                <a:lumOff val="5000"/>
              </a:schemeClr>
            </a:gs>
            <a:gs pos="50000">
              <a:schemeClr val="tx2">
                <a:lumMod val="97000"/>
                <a:lumOff val="3000"/>
              </a:schemeClr>
            </a:gs>
            <a:gs pos="25000">
              <a:schemeClr val="tx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hasCustomPrompt="1"/>
          </p:nvPr>
        </p:nvSpPr>
        <p:spPr>
          <a:xfrm>
            <a:off x="201457" y="896426"/>
            <a:ext cx="4314396" cy="4351338"/>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896426"/>
            <a:ext cx="4313798" cy="4351338"/>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0"/>
          <p:cNvSpPr>
            <a:spLocks noGrp="1"/>
          </p:cNvSpPr>
          <p:nvPr>
            <p:ph type="sldNum" sz="quarter" idx="16"/>
          </p:nvPr>
        </p:nvSpPr>
        <p:spPr>
          <a:xfrm>
            <a:off x="6885548" y="6448744"/>
            <a:ext cx="2057400" cy="365125"/>
          </a:xfrm>
          <a:prstGeom prst="rect">
            <a:avLst/>
          </a:prstGeom>
        </p:spPr>
        <p:txBody>
          <a:bodyPr/>
          <a:lstStyle>
            <a:lvl1pPr>
              <a:defRPr sz="1000">
                <a:solidFill>
                  <a:schemeClr val="bg1"/>
                </a:solidFill>
              </a:defRPr>
            </a:lvl1pPr>
          </a:lstStyle>
          <a:p>
            <a:fld id="{0FCD9E92-E206-4E44-B48B-9398FBCAD9B4}" type="slidenum">
              <a:rPr lang="en-US" smtClean="0">
                <a:solidFill>
                  <a:srgbClr val="FFFFFF"/>
                </a:solidFill>
              </a:rPr>
              <a:pPr/>
              <a:t>‹#›</a:t>
            </a:fld>
            <a:endParaRPr lang="en-US" dirty="0">
              <a:solidFill>
                <a:srgbClr val="FFFFFF"/>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593" y="6408267"/>
            <a:ext cx="1530243" cy="306567"/>
          </a:xfrm>
          <a:prstGeom prst="rect">
            <a:avLst/>
          </a:prstGeom>
        </p:spPr>
      </p:pic>
    </p:spTree>
    <p:extLst>
      <p:ext uri="{BB962C8B-B14F-4D97-AF65-F5344CB8AC3E}">
        <p14:creationId xmlns:p14="http://schemas.microsoft.com/office/powerpoint/2010/main" val="2297640801"/>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and Picture dark">
    <p:bg>
      <p:bgPr>
        <a:gradFill>
          <a:gsLst>
            <a:gs pos="0">
              <a:schemeClr val="tx1"/>
            </a:gs>
            <a:gs pos="75000">
              <a:schemeClr val="tx2">
                <a:lumMod val="95000"/>
                <a:lumOff val="5000"/>
              </a:schemeClr>
            </a:gs>
            <a:gs pos="50000">
              <a:schemeClr val="tx2">
                <a:lumMod val="97000"/>
                <a:lumOff val="3000"/>
              </a:schemeClr>
            </a:gs>
            <a:gs pos="25000">
              <a:schemeClr val="tx2"/>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03537" y="3428999"/>
            <a:ext cx="2317418" cy="2747963"/>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2655888" y="922421"/>
            <a:ext cx="6287060" cy="5254542"/>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0"/>
          <p:cNvSpPr>
            <a:spLocks noGrp="1"/>
          </p:cNvSpPr>
          <p:nvPr>
            <p:ph type="sldNum" sz="quarter" idx="16"/>
          </p:nvPr>
        </p:nvSpPr>
        <p:spPr>
          <a:xfrm>
            <a:off x="6885548" y="6448744"/>
            <a:ext cx="2057400" cy="365125"/>
          </a:xfrm>
          <a:prstGeom prst="rect">
            <a:avLst/>
          </a:prstGeom>
        </p:spPr>
        <p:txBody>
          <a:bodyPr/>
          <a:lstStyle>
            <a:lvl1pPr>
              <a:defRPr sz="1000">
                <a:solidFill>
                  <a:schemeClr val="bg1"/>
                </a:solidFill>
              </a:defRPr>
            </a:lvl1pPr>
          </a:lstStyle>
          <a:p>
            <a:fld id="{0FCD9E92-E206-4E44-B48B-9398FBCAD9B4}" type="slidenum">
              <a:rPr lang="en-US" smtClean="0">
                <a:solidFill>
                  <a:srgbClr val="FFFFFF"/>
                </a:solidFill>
              </a:rPr>
              <a:pPr/>
              <a:t>‹#›</a:t>
            </a:fld>
            <a:endParaRPr lang="en-US" dirty="0">
              <a:solidFill>
                <a:srgbClr val="FFFFFF"/>
              </a:solidFill>
            </a:endParaRPr>
          </a:p>
        </p:txBody>
      </p:sp>
      <p:sp>
        <p:nvSpPr>
          <p:cNvPr id="12" name="Title 1"/>
          <p:cNvSpPr>
            <a:spLocks noGrp="1"/>
          </p:cNvSpPr>
          <p:nvPr>
            <p:ph type="title"/>
          </p:nvPr>
        </p:nvSpPr>
        <p:spPr>
          <a:xfrm>
            <a:off x="203537" y="145425"/>
            <a:ext cx="8739411" cy="676656"/>
          </a:xfrm>
        </p:spPr>
        <p:txBody>
          <a:bodyPr/>
          <a:lstStyle>
            <a:lvl1pPr>
              <a:defRPr>
                <a:solidFill>
                  <a:schemeClr val="bg1"/>
                </a:solidFill>
              </a:defRPr>
            </a:lvl1pPr>
          </a:lstStyle>
          <a:p>
            <a:r>
              <a:rPr lang="en-US"/>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593" y="6408267"/>
            <a:ext cx="1530243" cy="306567"/>
          </a:xfrm>
          <a:prstGeom prst="rect">
            <a:avLst/>
          </a:prstGeom>
        </p:spPr>
      </p:pic>
    </p:spTree>
    <p:extLst>
      <p:ext uri="{BB962C8B-B14F-4D97-AF65-F5344CB8AC3E}">
        <p14:creationId xmlns:p14="http://schemas.microsoft.com/office/powerpoint/2010/main" val="188868076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top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lvl1pPr>
              <a:defRPr>
                <a:solidFill>
                  <a:srgbClr val="00498B"/>
                </a:solidFill>
                <a:effectLst/>
              </a:defRPr>
            </a:lvl1p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sp>
        <p:nvSpPr>
          <p:cNvPr id="7"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b="0">
                <a:solidFill>
                  <a:srgbClr val="7B7B7B"/>
                </a:solidFill>
                <a:latin typeface="Arial" pitchFamily="34" charset="0"/>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pic>
        <p:nvPicPr>
          <p:cNvPr id="8" name="Picture 7"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2669590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ntent and Two Pictures dark">
    <p:bg>
      <p:bgPr>
        <a:gradFill>
          <a:gsLst>
            <a:gs pos="0">
              <a:schemeClr val="tx1"/>
            </a:gs>
            <a:gs pos="75000">
              <a:schemeClr val="tx2">
                <a:lumMod val="95000"/>
                <a:lumOff val="5000"/>
              </a:schemeClr>
            </a:gs>
            <a:gs pos="50000">
              <a:schemeClr val="tx2">
                <a:lumMod val="97000"/>
                <a:lumOff val="3000"/>
              </a:schemeClr>
            </a:gs>
            <a:gs pos="25000">
              <a:schemeClr val="tx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hasCustomPrompt="1"/>
          </p:nvPr>
        </p:nvSpPr>
        <p:spPr>
          <a:xfrm>
            <a:off x="203538" y="895647"/>
            <a:ext cx="4304294" cy="2741614"/>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915641"/>
            <a:ext cx="4313798" cy="2741614"/>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hasCustomPrompt="1"/>
          </p:nvPr>
        </p:nvSpPr>
        <p:spPr>
          <a:xfrm>
            <a:off x="203538" y="3772195"/>
            <a:ext cx="4304294" cy="1468440"/>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p:cNvSpPr>
            <a:spLocks noGrp="1"/>
          </p:cNvSpPr>
          <p:nvPr>
            <p:ph type="body" sz="quarter" idx="14" hasCustomPrompt="1"/>
          </p:nvPr>
        </p:nvSpPr>
        <p:spPr>
          <a:xfrm>
            <a:off x="4629150" y="3792189"/>
            <a:ext cx="4313798" cy="1468440"/>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20"/>
          <p:cNvSpPr>
            <a:spLocks noGrp="1"/>
          </p:cNvSpPr>
          <p:nvPr>
            <p:ph type="sldNum" sz="quarter" idx="17"/>
          </p:nvPr>
        </p:nvSpPr>
        <p:spPr>
          <a:xfrm>
            <a:off x="6885548" y="6448744"/>
            <a:ext cx="2057400" cy="365125"/>
          </a:xfrm>
          <a:prstGeom prst="rect">
            <a:avLst/>
          </a:prstGeom>
        </p:spPr>
        <p:txBody>
          <a:bodyPr/>
          <a:lstStyle>
            <a:lvl1pPr>
              <a:defRPr sz="1000">
                <a:solidFill>
                  <a:schemeClr val="bg1"/>
                </a:solidFill>
              </a:defRPr>
            </a:lvl1pPr>
          </a:lstStyle>
          <a:p>
            <a:fld id="{0FCD9E92-E206-4E44-B48B-9398FBCAD9B4}" type="slidenum">
              <a:rPr lang="en-US" smtClean="0">
                <a:solidFill>
                  <a:srgbClr val="FFFFFF"/>
                </a:solidFill>
              </a:rPr>
              <a:pPr/>
              <a:t>‹#›</a:t>
            </a:fld>
            <a:endParaRPr lang="en-US" dirty="0">
              <a:solidFill>
                <a:srgbClr val="FFFFFF"/>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593" y="6408267"/>
            <a:ext cx="1530243" cy="306567"/>
          </a:xfrm>
          <a:prstGeom prst="rect">
            <a:avLst/>
          </a:prstGeom>
        </p:spPr>
      </p:pic>
    </p:spTree>
    <p:extLst>
      <p:ext uri="{BB962C8B-B14F-4D97-AF65-F5344CB8AC3E}">
        <p14:creationId xmlns:p14="http://schemas.microsoft.com/office/powerpoint/2010/main" val="1435814331"/>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Content and Pictures dark">
    <p:bg>
      <p:bgPr>
        <a:gradFill>
          <a:gsLst>
            <a:gs pos="0">
              <a:schemeClr val="tx1"/>
            </a:gs>
            <a:gs pos="75000">
              <a:schemeClr val="tx2">
                <a:lumMod val="95000"/>
                <a:lumOff val="5000"/>
              </a:schemeClr>
            </a:gs>
            <a:gs pos="50000">
              <a:schemeClr val="tx2">
                <a:lumMod val="97000"/>
                <a:lumOff val="3000"/>
              </a:schemeClr>
            </a:gs>
            <a:gs pos="25000">
              <a:schemeClr val="tx2"/>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03538" y="2517286"/>
            <a:ext cx="2834640" cy="2737730"/>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3" hasCustomPrompt="1"/>
          </p:nvPr>
        </p:nvSpPr>
        <p:spPr>
          <a:xfrm>
            <a:off x="203538" y="903679"/>
            <a:ext cx="2834640" cy="1478673"/>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half" idx="14" hasCustomPrompt="1"/>
          </p:nvPr>
        </p:nvSpPr>
        <p:spPr>
          <a:xfrm>
            <a:off x="3173970" y="2529043"/>
            <a:ext cx="2834640" cy="2737730"/>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half" idx="15" hasCustomPrompt="1"/>
          </p:nvPr>
        </p:nvSpPr>
        <p:spPr>
          <a:xfrm>
            <a:off x="3173970" y="915436"/>
            <a:ext cx="2834640" cy="1478673"/>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half" idx="16" hasCustomPrompt="1"/>
          </p:nvPr>
        </p:nvSpPr>
        <p:spPr>
          <a:xfrm>
            <a:off x="6108308" y="2517286"/>
            <a:ext cx="2834640" cy="2737730"/>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sz="half" idx="17" hasCustomPrompt="1"/>
          </p:nvPr>
        </p:nvSpPr>
        <p:spPr>
          <a:xfrm>
            <a:off x="6108308" y="903679"/>
            <a:ext cx="2834640" cy="1478673"/>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20"/>
          <p:cNvSpPr>
            <a:spLocks noGrp="1"/>
          </p:cNvSpPr>
          <p:nvPr>
            <p:ph type="sldNum" sz="quarter" idx="20"/>
          </p:nvPr>
        </p:nvSpPr>
        <p:spPr>
          <a:xfrm>
            <a:off x="6885548" y="6448744"/>
            <a:ext cx="2057400" cy="365125"/>
          </a:xfrm>
          <a:prstGeom prst="rect">
            <a:avLst/>
          </a:prstGeom>
        </p:spPr>
        <p:txBody>
          <a:bodyPr/>
          <a:lstStyle>
            <a:lvl1pPr>
              <a:defRPr sz="1000">
                <a:solidFill>
                  <a:schemeClr val="bg1"/>
                </a:solidFill>
              </a:defRPr>
            </a:lvl1pPr>
          </a:lstStyle>
          <a:p>
            <a:fld id="{0FCD9E92-E206-4E44-B48B-9398FBCAD9B4}" type="slidenum">
              <a:rPr lang="en-US" smtClean="0">
                <a:solidFill>
                  <a:srgbClr val="FFFFFF"/>
                </a:solidFill>
              </a:rPr>
              <a:pPr/>
              <a:t>‹#›</a:t>
            </a:fld>
            <a:endParaRPr lang="en-US" dirty="0">
              <a:solidFill>
                <a:srgbClr val="FFFFFF"/>
              </a:solidFill>
            </a:endParaRPr>
          </a:p>
        </p:txBody>
      </p:sp>
      <p:sp>
        <p:nvSpPr>
          <p:cNvPr id="16" name="Title 1"/>
          <p:cNvSpPr>
            <a:spLocks noGrp="1"/>
          </p:cNvSpPr>
          <p:nvPr>
            <p:ph type="title"/>
          </p:nvPr>
        </p:nvSpPr>
        <p:spPr>
          <a:xfrm>
            <a:off x="203538" y="145425"/>
            <a:ext cx="8739410" cy="676656"/>
          </a:xfrm>
        </p:spPr>
        <p:txBody>
          <a:bodyPr/>
          <a:lstStyle>
            <a:lvl1pPr>
              <a:defRPr>
                <a:solidFill>
                  <a:schemeClr val="bg1"/>
                </a:solidFill>
              </a:defRPr>
            </a:lvl1pPr>
          </a:lstStyle>
          <a:p>
            <a:r>
              <a:rPr lang="en-US"/>
              <a:t>Click to edit Master 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593" y="6408267"/>
            <a:ext cx="1530243" cy="306567"/>
          </a:xfrm>
          <a:prstGeom prst="rect">
            <a:avLst/>
          </a:prstGeom>
        </p:spPr>
      </p:pic>
    </p:spTree>
    <p:extLst>
      <p:ext uri="{BB962C8B-B14F-4D97-AF65-F5344CB8AC3E}">
        <p14:creationId xmlns:p14="http://schemas.microsoft.com/office/powerpoint/2010/main" val="1979262054"/>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ur Content and Pictures dark">
    <p:bg>
      <p:bgPr>
        <a:gradFill>
          <a:gsLst>
            <a:gs pos="0">
              <a:schemeClr val="tx1"/>
            </a:gs>
            <a:gs pos="75000">
              <a:schemeClr val="tx2">
                <a:lumMod val="95000"/>
                <a:lumOff val="5000"/>
              </a:schemeClr>
            </a:gs>
            <a:gs pos="50000">
              <a:schemeClr val="tx2">
                <a:lumMod val="97000"/>
                <a:lumOff val="3000"/>
              </a:schemeClr>
            </a:gs>
            <a:gs pos="25000">
              <a:schemeClr val="tx2"/>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03538" y="2524839"/>
            <a:ext cx="2103120" cy="2737730"/>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3" hasCustomPrompt="1"/>
          </p:nvPr>
        </p:nvSpPr>
        <p:spPr>
          <a:xfrm>
            <a:off x="203538" y="911233"/>
            <a:ext cx="2103120" cy="1478671"/>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4" hasCustomPrompt="1"/>
          </p:nvPr>
        </p:nvSpPr>
        <p:spPr>
          <a:xfrm>
            <a:off x="2422194" y="2524839"/>
            <a:ext cx="2103120" cy="2737730"/>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5" hasCustomPrompt="1"/>
          </p:nvPr>
        </p:nvSpPr>
        <p:spPr>
          <a:xfrm>
            <a:off x="2422194" y="911233"/>
            <a:ext cx="2103120" cy="1478671"/>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sz="half" idx="16" hasCustomPrompt="1"/>
          </p:nvPr>
        </p:nvSpPr>
        <p:spPr>
          <a:xfrm>
            <a:off x="4640851" y="2524839"/>
            <a:ext cx="2103120" cy="2737730"/>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7" hasCustomPrompt="1"/>
          </p:nvPr>
        </p:nvSpPr>
        <p:spPr>
          <a:xfrm>
            <a:off x="4640851" y="911233"/>
            <a:ext cx="2103120" cy="1478671"/>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8" hasCustomPrompt="1"/>
          </p:nvPr>
        </p:nvSpPr>
        <p:spPr>
          <a:xfrm>
            <a:off x="6839828" y="2524839"/>
            <a:ext cx="2103120" cy="2737730"/>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9" hasCustomPrompt="1"/>
          </p:nvPr>
        </p:nvSpPr>
        <p:spPr>
          <a:xfrm>
            <a:off x="6839828" y="911233"/>
            <a:ext cx="2103120" cy="1478671"/>
          </a:xfrm>
        </p:spPr>
        <p:txBody>
          <a:bodyPr/>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0"/>
          <p:cNvSpPr>
            <a:spLocks noGrp="1"/>
          </p:cNvSpPr>
          <p:nvPr>
            <p:ph type="sldNum" sz="quarter" idx="22"/>
          </p:nvPr>
        </p:nvSpPr>
        <p:spPr>
          <a:xfrm>
            <a:off x="6885548" y="6448744"/>
            <a:ext cx="2057400" cy="365125"/>
          </a:xfrm>
          <a:prstGeom prst="rect">
            <a:avLst/>
          </a:prstGeom>
        </p:spPr>
        <p:txBody>
          <a:bodyPr/>
          <a:lstStyle>
            <a:lvl1pPr>
              <a:defRPr sz="1000">
                <a:solidFill>
                  <a:schemeClr val="bg1"/>
                </a:solidFill>
              </a:defRPr>
            </a:lvl1pPr>
          </a:lstStyle>
          <a:p>
            <a:fld id="{0FCD9E92-E206-4E44-B48B-9398FBCAD9B4}" type="slidenum">
              <a:rPr lang="en-US" smtClean="0">
                <a:solidFill>
                  <a:srgbClr val="FFFFFF"/>
                </a:solidFill>
              </a:rPr>
              <a:pPr/>
              <a:t>‹#›</a:t>
            </a:fld>
            <a:endParaRPr lang="en-US" dirty="0">
              <a:solidFill>
                <a:srgbClr val="FFFFFF"/>
              </a:solidFill>
            </a:endParaRPr>
          </a:p>
        </p:txBody>
      </p:sp>
      <p:sp>
        <p:nvSpPr>
          <p:cNvPr id="21" name="Title 1"/>
          <p:cNvSpPr>
            <a:spLocks noGrp="1"/>
          </p:cNvSpPr>
          <p:nvPr>
            <p:ph type="title"/>
          </p:nvPr>
        </p:nvSpPr>
        <p:spPr>
          <a:xfrm>
            <a:off x="203538" y="145425"/>
            <a:ext cx="8739410" cy="676656"/>
          </a:xfrm>
        </p:spPr>
        <p:txBody>
          <a:bodyPr/>
          <a:lstStyle>
            <a:lvl1pPr>
              <a:defRPr>
                <a:solidFill>
                  <a:schemeClr val="bg1"/>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593" y="6408267"/>
            <a:ext cx="1530243" cy="306567"/>
          </a:xfrm>
          <a:prstGeom prst="rect">
            <a:avLst/>
          </a:prstGeom>
        </p:spPr>
      </p:pic>
    </p:spTree>
    <p:extLst>
      <p:ext uri="{BB962C8B-B14F-4D97-AF65-F5344CB8AC3E}">
        <p14:creationId xmlns:p14="http://schemas.microsoft.com/office/powerpoint/2010/main" val="1069450236"/>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Only dark">
    <p:bg>
      <p:bgPr>
        <a:gradFill>
          <a:gsLst>
            <a:gs pos="0">
              <a:schemeClr val="tx1"/>
            </a:gs>
            <a:gs pos="75000">
              <a:schemeClr val="tx2">
                <a:lumMod val="95000"/>
                <a:lumOff val="5000"/>
              </a:schemeClr>
            </a:gs>
            <a:gs pos="50000">
              <a:schemeClr val="tx2">
                <a:lumMod val="97000"/>
                <a:lumOff val="3000"/>
              </a:schemeClr>
            </a:gs>
            <a:gs pos="25000">
              <a:schemeClr val="tx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Slide Number Placeholder 20"/>
          <p:cNvSpPr>
            <a:spLocks noGrp="1"/>
          </p:cNvSpPr>
          <p:nvPr>
            <p:ph type="sldNum" sz="quarter" idx="16"/>
          </p:nvPr>
        </p:nvSpPr>
        <p:spPr>
          <a:xfrm>
            <a:off x="6885548" y="6448744"/>
            <a:ext cx="2057400" cy="365125"/>
          </a:xfrm>
          <a:prstGeom prst="rect">
            <a:avLst/>
          </a:prstGeom>
        </p:spPr>
        <p:txBody>
          <a:bodyPr/>
          <a:lstStyle>
            <a:lvl1pPr>
              <a:defRPr sz="1000">
                <a:solidFill>
                  <a:schemeClr val="bg1"/>
                </a:solidFill>
              </a:defRPr>
            </a:lvl1pPr>
          </a:lstStyle>
          <a:p>
            <a:fld id="{0FCD9E92-E206-4E44-B48B-9398FBCAD9B4}" type="slidenum">
              <a:rPr lang="en-US" smtClean="0">
                <a:solidFill>
                  <a:srgbClr val="FFFFFF"/>
                </a:solidFill>
              </a:rPr>
              <a:pPr/>
              <a:t>‹#›</a:t>
            </a:fld>
            <a:endParaRPr lang="en-US" dirty="0">
              <a:solidFill>
                <a:srgbClr val="FFFFFF"/>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593" y="6408267"/>
            <a:ext cx="1530243" cy="306567"/>
          </a:xfrm>
          <a:prstGeom prst="rect">
            <a:avLst/>
          </a:prstGeom>
        </p:spPr>
      </p:pic>
    </p:spTree>
    <p:extLst>
      <p:ext uri="{BB962C8B-B14F-4D97-AF65-F5344CB8AC3E}">
        <p14:creationId xmlns:p14="http://schemas.microsoft.com/office/powerpoint/2010/main" val="497234690"/>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ank Logo dark">
    <p:bg>
      <p:bgPr>
        <a:gradFill>
          <a:gsLst>
            <a:gs pos="0">
              <a:schemeClr val="tx1"/>
            </a:gs>
            <a:gs pos="75000">
              <a:schemeClr val="tx2">
                <a:lumMod val="95000"/>
                <a:lumOff val="5000"/>
              </a:schemeClr>
            </a:gs>
            <a:gs pos="50000">
              <a:schemeClr val="tx2">
                <a:lumMod val="97000"/>
                <a:lumOff val="3000"/>
              </a:schemeClr>
            </a:gs>
            <a:gs pos="25000">
              <a:schemeClr val="tx2"/>
            </a:gs>
          </a:gsLst>
          <a:lin ang="5400000" scaled="1"/>
        </a:gradFill>
        <a:effectLst/>
      </p:bgPr>
    </p:bg>
    <p:spTree>
      <p:nvGrpSpPr>
        <p:cNvPr id="1" name=""/>
        <p:cNvGrpSpPr/>
        <p:nvPr/>
      </p:nvGrpSpPr>
      <p:grpSpPr>
        <a:xfrm>
          <a:off x="0" y="0"/>
          <a:ext cx="0" cy="0"/>
          <a:chOff x="0" y="0"/>
          <a:chExt cx="0" cy="0"/>
        </a:xfrm>
      </p:grpSpPr>
      <p:sp>
        <p:nvSpPr>
          <p:cNvPr id="8" name="Slide Number Placeholder 20"/>
          <p:cNvSpPr>
            <a:spLocks noGrp="1"/>
          </p:cNvSpPr>
          <p:nvPr>
            <p:ph type="sldNum" sz="quarter" idx="16"/>
          </p:nvPr>
        </p:nvSpPr>
        <p:spPr>
          <a:xfrm>
            <a:off x="6885548" y="6448744"/>
            <a:ext cx="2057400" cy="365125"/>
          </a:xfrm>
          <a:prstGeom prst="rect">
            <a:avLst/>
          </a:prstGeom>
        </p:spPr>
        <p:txBody>
          <a:bodyPr/>
          <a:lstStyle>
            <a:lvl1pPr>
              <a:defRPr sz="1000">
                <a:solidFill>
                  <a:schemeClr val="bg1"/>
                </a:solidFill>
              </a:defRPr>
            </a:lvl1pPr>
          </a:lstStyle>
          <a:p>
            <a:fld id="{0FCD9E92-E206-4E44-B48B-9398FBCAD9B4}" type="slidenum">
              <a:rPr lang="en-US" smtClean="0">
                <a:solidFill>
                  <a:srgbClr val="FFFFFF"/>
                </a:solidFill>
              </a:rPr>
              <a:pPr/>
              <a:t>‹#›</a:t>
            </a:fld>
            <a:endParaRPr lang="en-US" dirty="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593" y="6408267"/>
            <a:ext cx="1530243" cy="306567"/>
          </a:xfrm>
          <a:prstGeom prst="rect">
            <a:avLst/>
          </a:prstGeom>
        </p:spPr>
      </p:pic>
    </p:spTree>
    <p:extLst>
      <p:ext uri="{BB962C8B-B14F-4D97-AF65-F5344CB8AC3E}">
        <p14:creationId xmlns:p14="http://schemas.microsoft.com/office/powerpoint/2010/main" val="2714318232"/>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dark">
    <p:bg>
      <p:bgPr>
        <a:gradFill flip="none" rotWithShape="1">
          <a:gsLst>
            <a:gs pos="25000">
              <a:schemeClr val="tx2">
                <a:lumMod val="100000"/>
              </a:schemeClr>
            </a:gs>
            <a:gs pos="0">
              <a:schemeClr val="tx1"/>
            </a:gs>
            <a:gs pos="75000">
              <a:schemeClr val="tx2">
                <a:lumMod val="95000"/>
                <a:lumOff val="5000"/>
              </a:schemeClr>
            </a:gs>
            <a:gs pos="50000">
              <a:schemeClr val="tx2">
                <a:lumMod val="97000"/>
                <a:lumOff val="3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260321"/>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Vertical Title and Text dark">
    <p:bg>
      <p:bgPr>
        <a:gradFill>
          <a:gsLst>
            <a:gs pos="25000">
              <a:schemeClr val="tx2">
                <a:lumMod val="100000"/>
              </a:schemeClr>
            </a:gs>
            <a:gs pos="0">
              <a:schemeClr val="tx1"/>
            </a:gs>
            <a:gs pos="75000">
              <a:schemeClr val="tx2">
                <a:lumMod val="95000"/>
                <a:lumOff val="5000"/>
              </a:schemeClr>
            </a:gs>
            <a:gs pos="50000">
              <a:schemeClr val="tx2">
                <a:lumMod val="97000"/>
                <a:lumOff val="3000"/>
              </a:schemeClr>
            </a:gs>
          </a:gsLst>
          <a:lin ang="5400000" scaled="1"/>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2426" y="365125"/>
            <a:ext cx="676656" cy="6309360"/>
          </a:xfrm>
        </p:spPr>
        <p:txBody>
          <a:bodyPr vert="eaVert"/>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hasCustomPrompt="1"/>
          </p:nvPr>
        </p:nvSpPr>
        <p:spPr>
          <a:xfrm>
            <a:off x="2247506" y="365125"/>
            <a:ext cx="5800725" cy="5811838"/>
          </a:xfrm>
        </p:spPr>
        <p:txBody>
          <a:bodyPr vert="eaVert"/>
          <a:lstStyle>
            <a:lvl1pPr>
              <a:defRPr>
                <a:latin typeface="+mn-lt"/>
              </a:defRPr>
            </a:lvl1pPr>
            <a:lvl2pPr>
              <a:defRPr>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0"/>
          <p:cNvSpPr>
            <a:spLocks noGrp="1"/>
          </p:cNvSpPr>
          <p:nvPr>
            <p:ph type="sldNum" sz="quarter" idx="16"/>
          </p:nvPr>
        </p:nvSpPr>
        <p:spPr>
          <a:xfrm>
            <a:off x="6885548" y="6448744"/>
            <a:ext cx="2057400" cy="365125"/>
          </a:xfrm>
          <a:prstGeom prst="rect">
            <a:avLst/>
          </a:prstGeom>
        </p:spPr>
        <p:txBody>
          <a:bodyPr/>
          <a:lstStyle>
            <a:lvl1pPr>
              <a:defRPr sz="1000">
                <a:solidFill>
                  <a:schemeClr val="bg1"/>
                </a:solidFill>
              </a:defRPr>
            </a:lvl1pPr>
          </a:lstStyle>
          <a:p>
            <a:fld id="{0FCD9E92-E206-4E44-B48B-9398FBCAD9B4}" type="slidenum">
              <a:rPr lang="en-US" smtClean="0">
                <a:solidFill>
                  <a:srgbClr val="FFFFFF"/>
                </a:solidFill>
              </a:rPr>
              <a:pPr/>
              <a:t>‹#›</a:t>
            </a:fld>
            <a:endParaRPr lang="en-US" dirty="0">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593" y="6408267"/>
            <a:ext cx="1530243" cy="306567"/>
          </a:xfrm>
          <a:prstGeom prst="rect">
            <a:avLst/>
          </a:prstGeom>
        </p:spPr>
      </p:pic>
    </p:spTree>
    <p:extLst>
      <p:ext uri="{BB962C8B-B14F-4D97-AF65-F5344CB8AC3E}">
        <p14:creationId xmlns:p14="http://schemas.microsoft.com/office/powerpoint/2010/main" val="3892288280"/>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13756"/>
          </a:xfrm>
          <a:prstGeom prst="rect">
            <a:avLst/>
          </a:prstGeom>
        </p:spPr>
      </p:pic>
      <p:sp>
        <p:nvSpPr>
          <p:cNvPr id="2" name="Title 1"/>
          <p:cNvSpPr>
            <a:spLocks noGrp="1"/>
          </p:cNvSpPr>
          <p:nvPr>
            <p:ph type="title"/>
          </p:nvPr>
        </p:nvSpPr>
        <p:spPr>
          <a:xfrm>
            <a:off x="628651" y="2499299"/>
            <a:ext cx="7886700" cy="1880196"/>
          </a:xfrm>
        </p:spPr>
        <p:txBody>
          <a:bodyPr anchor="ctr">
            <a:noAutofit/>
          </a:bodyPr>
          <a:lstStyle>
            <a:lvl1pPr algn="ctr">
              <a:defRPr sz="5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37771069"/>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28651" y="2588640"/>
            <a:ext cx="7886700" cy="842145"/>
          </a:xfrm>
          <a:prstGeom prst="rect">
            <a:avLst/>
          </a:prstGeom>
          <a:noFill/>
        </p:spPr>
        <p:txBody>
          <a:bodyPr wrap="square" lIns="36000" tIns="36000" rIns="36000" bIns="36000" rtlCol="0" anchor="ctr">
            <a:spAutoFit/>
          </a:bodyPr>
          <a:lstStyle/>
          <a:p>
            <a:pPr algn="ctr"/>
            <a:r>
              <a:rPr lang="en-US" sz="5000" b="1" dirty="0">
                <a:solidFill>
                  <a:srgbClr val="FFFFFF"/>
                </a:solidFill>
              </a:rPr>
              <a:t>Thank You!</a:t>
            </a:r>
          </a:p>
        </p:txBody>
      </p:sp>
    </p:spTree>
    <p:extLst>
      <p:ext uri="{BB962C8B-B14F-4D97-AF65-F5344CB8AC3E}">
        <p14:creationId xmlns:p14="http://schemas.microsoft.com/office/powerpoint/2010/main" val="1997605590"/>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685" y="6410929"/>
            <a:ext cx="1525608" cy="305638"/>
          </a:xfrm>
          <a:prstGeom prst="rect">
            <a:avLst/>
          </a:prstGeom>
        </p:spPr>
      </p:pic>
      <p:sp>
        <p:nvSpPr>
          <p:cNvPr id="8" name="Title 1"/>
          <p:cNvSpPr>
            <a:spLocks noGrp="1"/>
          </p:cNvSpPr>
          <p:nvPr>
            <p:ph type="title"/>
          </p:nvPr>
        </p:nvSpPr>
        <p:spPr>
          <a:xfrm>
            <a:off x="203538" y="145444"/>
            <a:ext cx="8739410" cy="676656"/>
          </a:xfrm>
        </p:spPr>
        <p:txBody>
          <a:bodyPr/>
          <a:lstStyle/>
          <a:p>
            <a:r>
              <a:rPr lang="en-US"/>
              <a:t>Click to edit Master title style</a:t>
            </a:r>
            <a:endParaRPr lang="en-US" dirty="0"/>
          </a:p>
        </p:txBody>
      </p:sp>
      <p:sp>
        <p:nvSpPr>
          <p:cNvPr id="15" name="Content Placeholder 14"/>
          <p:cNvSpPr>
            <a:spLocks noGrp="1"/>
          </p:cNvSpPr>
          <p:nvPr>
            <p:ph sz="quarter" idx="13" hasCustomPrompt="1"/>
          </p:nvPr>
        </p:nvSpPr>
        <p:spPr>
          <a:xfrm>
            <a:off x="203538" y="908110"/>
            <a:ext cx="873941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20"/>
          <p:cNvSpPr>
            <a:spLocks noGrp="1"/>
          </p:cNvSpPr>
          <p:nvPr>
            <p:ph type="sldNum" sz="quarter" idx="16"/>
          </p:nvPr>
        </p:nvSpPr>
        <p:spPr>
          <a:xfrm>
            <a:off x="6885548" y="6448744"/>
            <a:ext cx="2057400" cy="365125"/>
          </a:xfrm>
          <a:prstGeom prst="rect">
            <a:avLst/>
          </a:prstGeom>
        </p:spPr>
        <p:txBody>
          <a:bodyPr/>
          <a:lstStyle>
            <a:lvl1pPr>
              <a:defRPr sz="1000">
                <a:solidFill>
                  <a:srgbClr val="193059"/>
                </a:solidFill>
              </a:defRPr>
            </a:lvl1pPr>
          </a:lstStyle>
          <a:p>
            <a:fld id="{0FCD9E92-E206-4E44-B48B-9398FBCAD9B4}" type="slidenum">
              <a:rPr lang="en-US" smtClean="0"/>
              <a:pPr/>
              <a:t>‹#›</a:t>
            </a:fld>
            <a:endParaRPr lang="en-US" dirty="0"/>
          </a:p>
        </p:txBody>
      </p:sp>
    </p:spTree>
    <p:extLst>
      <p:ext uri="{BB962C8B-B14F-4D97-AF65-F5344CB8AC3E}">
        <p14:creationId xmlns:p14="http://schemas.microsoft.com/office/powerpoint/2010/main" val="1326687218"/>
      </p:ext>
    </p:extLst>
  </p:cSld>
  <p:clrMapOvr>
    <a:masterClrMapping/>
  </p:clrMapOvr>
  <p:transition spd="slow">
    <p:fade/>
  </p:transition>
  <p:extLst mod="1">
    <p:ext uri="{DCECCB84-F9BA-43D5-87BE-67443E8EF086}">
      <p15:sldGuideLst xmlns:p15="http://schemas.microsoft.com/office/powerpoint/2012/main">
        <p15:guide id="0" orient="horz" pos="2160">
          <p15:clr>
            <a:srgbClr val="FBAE40"/>
          </p15:clr>
        </p15:guide>
        <p15:guide id="1"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228600"/>
            <a:ext cx="7971020" cy="6096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sp>
        <p:nvSpPr>
          <p:cNvPr id="8" name="Text Placeholder 2"/>
          <p:cNvSpPr>
            <a:spLocks noGrp="1"/>
          </p:cNvSpPr>
          <p:nvPr>
            <p:ph idx="10" hasCustomPrompt="1"/>
          </p:nvPr>
        </p:nvSpPr>
        <p:spPr>
          <a:xfrm>
            <a:off x="580028" y="762000"/>
            <a:ext cx="7954373" cy="457200"/>
          </a:xfrm>
          <a:prstGeom prst="rect">
            <a:avLst/>
          </a:prstGeom>
        </p:spPr>
        <p:txBody>
          <a:bodyPr vert="horz" lIns="0" tIns="0" rIns="0" bIns="0" rtlCol="0">
            <a:noAutofit/>
          </a:bodyPr>
          <a:lstStyle>
            <a:lvl1pPr marL="0" indent="0" algn="l" defTabSz="914400" rtl="0" eaLnBrk="1" latinLnBrk="0" hangingPunct="1">
              <a:spcBef>
                <a:spcPct val="20000"/>
              </a:spcBef>
              <a:buClr>
                <a:schemeClr val="accent6"/>
              </a:buClr>
              <a:buSzPct val="90000"/>
              <a:buFont typeface="Wingdings" pitchFamily="2" charset="2"/>
              <a:buNone/>
              <a:tabLst>
                <a:tab pos="633413" algn="l"/>
              </a:tabLst>
              <a:defRPr lang="en-US" sz="2500" b="0" i="0" kern="1200" spc="-60" baseline="0" dirty="0" smtClean="0">
                <a:solidFill>
                  <a:schemeClr val="accent5"/>
                </a:solidFill>
                <a:latin typeface="ScalaSans" pitchFamily="50" charset="0"/>
                <a:ea typeface="+mn-ea"/>
                <a:cs typeface="ScalaSansOT-Ita"/>
              </a:defRPr>
            </a:lvl1pPr>
          </a:lstStyle>
          <a:p>
            <a:pPr lvl="0"/>
            <a:r>
              <a:rPr lang="en-US" dirty="0"/>
              <a:t>Click to edit Master text</a:t>
            </a:r>
          </a:p>
        </p:txBody>
      </p:sp>
      <p:sp>
        <p:nvSpPr>
          <p:cNvPr id="11"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b="0">
                <a:solidFill>
                  <a:srgbClr val="7B7B7B"/>
                </a:solidFill>
                <a:latin typeface="Arial" pitchFamily="34" charset="0"/>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pic>
        <p:nvPicPr>
          <p:cNvPr id="10" name="Picture 9"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Tree>
    <p:extLst>
      <p:ext uri="{BB962C8B-B14F-4D97-AF65-F5344CB8AC3E}">
        <p14:creationId xmlns:p14="http://schemas.microsoft.com/office/powerpoint/2010/main" val="12022761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203538" y="907660"/>
            <a:ext cx="4320336"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907660"/>
            <a:ext cx="4313798"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0"/>
          <p:cNvSpPr>
            <a:spLocks noGrp="1"/>
          </p:cNvSpPr>
          <p:nvPr>
            <p:ph type="sldNum" sz="quarter" idx="16"/>
          </p:nvPr>
        </p:nvSpPr>
        <p:spPr>
          <a:xfrm>
            <a:off x="6885548" y="6448744"/>
            <a:ext cx="2057400" cy="365125"/>
          </a:xfrm>
          <a:prstGeom prst="rect">
            <a:avLst/>
          </a:prstGeom>
        </p:spPr>
        <p:txBody>
          <a:bodyPr/>
          <a:lstStyle>
            <a:lvl1pPr>
              <a:defRPr sz="1000">
                <a:solidFill>
                  <a:srgbClr val="193059"/>
                </a:solidFill>
              </a:defRPr>
            </a:lvl1pPr>
          </a:lstStyle>
          <a:p>
            <a:fld id="{0FCD9E92-E206-4E44-B48B-9398FBCAD9B4}"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685" y="6410929"/>
            <a:ext cx="1525608" cy="305638"/>
          </a:xfrm>
          <a:prstGeom prst="rect">
            <a:avLst/>
          </a:prstGeom>
        </p:spPr>
      </p:pic>
    </p:spTree>
    <p:extLst>
      <p:ext uri="{BB962C8B-B14F-4D97-AF65-F5344CB8AC3E}">
        <p14:creationId xmlns:p14="http://schemas.microsoft.com/office/powerpoint/2010/main" val="913807061"/>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259685" y="3056466"/>
            <a:ext cx="2261270" cy="27479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2655888" y="930442"/>
            <a:ext cx="6287060" cy="48739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a:xfrm>
            <a:off x="4000502" y="6472435"/>
            <a:ext cx="1142998" cy="365125"/>
          </a:xfrm>
          <a:prstGeom prst="rect">
            <a:avLst/>
          </a:prstGeom>
        </p:spPr>
        <p:txBody>
          <a:bodyPr/>
          <a:lstStyle/>
          <a:p>
            <a:fld id="{374E38F7-B04B-40AB-9C66-DC95B2B90F63}" type="datetime5">
              <a:rPr lang="en-US" smtClean="0">
                <a:solidFill>
                  <a:srgbClr val="2D373F"/>
                </a:solidFill>
              </a:rPr>
              <a:pPr/>
              <a:t>29-Jan-19</a:t>
            </a:fld>
            <a:endParaRPr lang="en-US" dirty="0">
              <a:solidFill>
                <a:srgbClr val="2D373F"/>
              </a:solidFill>
            </a:endParaRPr>
          </a:p>
        </p:txBody>
      </p:sp>
      <p:sp>
        <p:nvSpPr>
          <p:cNvPr id="10" name="Footer Placeholder 9"/>
          <p:cNvSpPr>
            <a:spLocks noGrp="1"/>
          </p:cNvSpPr>
          <p:nvPr>
            <p:ph type="ftr" sz="quarter" idx="11"/>
          </p:nvPr>
        </p:nvSpPr>
        <p:spPr>
          <a:xfrm>
            <a:off x="2143864" y="6472435"/>
            <a:ext cx="1856637" cy="365125"/>
          </a:xfrm>
          <a:prstGeom prst="rect">
            <a:avLst/>
          </a:prstGeom>
        </p:spPr>
        <p:txBody>
          <a:bodyPr/>
          <a:lstStyle/>
          <a:p>
            <a:r>
              <a:rPr lang="en-US">
                <a:solidFill>
                  <a:srgbClr val="2D373F"/>
                </a:solidFill>
              </a:rPr>
              <a:t>To insert Footer, go to INSERT =&gt; Header &amp; Footer</a:t>
            </a:r>
            <a:endParaRPr lang="en-US" dirty="0">
              <a:solidFill>
                <a:srgbClr val="2D373F"/>
              </a:solidFill>
            </a:endParaRPr>
          </a:p>
        </p:txBody>
      </p:sp>
      <p:sp>
        <p:nvSpPr>
          <p:cNvPr id="9" name="Slide Number Placeholder 20"/>
          <p:cNvSpPr>
            <a:spLocks noGrp="1"/>
          </p:cNvSpPr>
          <p:nvPr>
            <p:ph type="sldNum" sz="quarter" idx="16"/>
          </p:nvPr>
        </p:nvSpPr>
        <p:spPr>
          <a:xfrm>
            <a:off x="6885548" y="6448744"/>
            <a:ext cx="2057400" cy="365125"/>
          </a:xfrm>
          <a:prstGeom prst="rect">
            <a:avLst/>
          </a:prstGeom>
        </p:spPr>
        <p:txBody>
          <a:bodyPr/>
          <a:lstStyle>
            <a:lvl1pPr>
              <a:defRPr sz="1000">
                <a:solidFill>
                  <a:srgbClr val="193059"/>
                </a:solidFill>
              </a:defRPr>
            </a:lvl1pPr>
          </a:lstStyle>
          <a:p>
            <a:fld id="{0FCD9E92-E206-4E44-B48B-9398FBCAD9B4}"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685" y="6410929"/>
            <a:ext cx="1525608" cy="305638"/>
          </a:xfrm>
          <a:prstGeom prst="rect">
            <a:avLst/>
          </a:prstGeom>
        </p:spPr>
      </p:pic>
    </p:spTree>
    <p:extLst>
      <p:ext uri="{BB962C8B-B14F-4D97-AF65-F5344CB8AC3E}">
        <p14:creationId xmlns:p14="http://schemas.microsoft.com/office/powerpoint/2010/main" val="13497990"/>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wo Content and 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203538" y="899188"/>
            <a:ext cx="4311312" cy="274161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899188"/>
            <a:ext cx="4313798" cy="274161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hasCustomPrompt="1"/>
          </p:nvPr>
        </p:nvSpPr>
        <p:spPr>
          <a:xfrm>
            <a:off x="203538" y="3775735"/>
            <a:ext cx="4311312" cy="25448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p:cNvSpPr>
            <a:spLocks noGrp="1"/>
          </p:cNvSpPr>
          <p:nvPr>
            <p:ph type="body" sz="quarter" idx="14" hasCustomPrompt="1"/>
          </p:nvPr>
        </p:nvSpPr>
        <p:spPr>
          <a:xfrm>
            <a:off x="4629150" y="3775736"/>
            <a:ext cx="4313798" cy="25448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5"/>
          </p:nvPr>
        </p:nvSpPr>
        <p:spPr>
          <a:xfrm>
            <a:off x="4000502" y="6472435"/>
            <a:ext cx="1142998" cy="365125"/>
          </a:xfrm>
          <a:prstGeom prst="rect">
            <a:avLst/>
          </a:prstGeom>
        </p:spPr>
        <p:txBody>
          <a:bodyPr/>
          <a:lstStyle/>
          <a:p>
            <a:fld id="{E6B8F155-7B87-45B8-88C0-F9EEF5B30F07}" type="datetime5">
              <a:rPr lang="en-US" smtClean="0">
                <a:solidFill>
                  <a:srgbClr val="2D373F"/>
                </a:solidFill>
              </a:rPr>
              <a:pPr/>
              <a:t>29-Jan-19</a:t>
            </a:fld>
            <a:endParaRPr lang="en-US" dirty="0">
              <a:solidFill>
                <a:srgbClr val="2D373F"/>
              </a:solidFill>
            </a:endParaRPr>
          </a:p>
        </p:txBody>
      </p:sp>
      <p:sp>
        <p:nvSpPr>
          <p:cNvPr id="9" name="Footer Placeholder 8"/>
          <p:cNvSpPr>
            <a:spLocks noGrp="1"/>
          </p:cNvSpPr>
          <p:nvPr>
            <p:ph type="ftr" sz="quarter" idx="16"/>
          </p:nvPr>
        </p:nvSpPr>
        <p:spPr>
          <a:xfrm>
            <a:off x="2143864" y="6472435"/>
            <a:ext cx="1856637" cy="365125"/>
          </a:xfrm>
          <a:prstGeom prst="rect">
            <a:avLst/>
          </a:prstGeom>
        </p:spPr>
        <p:txBody>
          <a:bodyPr/>
          <a:lstStyle/>
          <a:p>
            <a:r>
              <a:rPr lang="en-US">
                <a:solidFill>
                  <a:srgbClr val="2D373F"/>
                </a:solidFill>
              </a:rPr>
              <a:t>To insert Footer, go to INSERT =&gt; Header &amp; Footer</a:t>
            </a:r>
            <a:endParaRPr lang="en-US" dirty="0">
              <a:solidFill>
                <a:srgbClr val="2D373F"/>
              </a:solidFill>
            </a:endParaRPr>
          </a:p>
        </p:txBody>
      </p:sp>
      <p:sp>
        <p:nvSpPr>
          <p:cNvPr id="11" name="Slide Number Placeholder 20"/>
          <p:cNvSpPr>
            <a:spLocks noGrp="1"/>
          </p:cNvSpPr>
          <p:nvPr>
            <p:ph type="sldNum" sz="quarter" idx="17"/>
          </p:nvPr>
        </p:nvSpPr>
        <p:spPr>
          <a:xfrm>
            <a:off x="6885548" y="6448744"/>
            <a:ext cx="2057400" cy="365125"/>
          </a:xfrm>
          <a:prstGeom prst="rect">
            <a:avLst/>
          </a:prstGeom>
        </p:spPr>
        <p:txBody>
          <a:bodyPr/>
          <a:lstStyle>
            <a:lvl1pPr>
              <a:defRPr sz="1000">
                <a:solidFill>
                  <a:srgbClr val="193059"/>
                </a:solidFill>
              </a:defRPr>
            </a:lvl1pPr>
          </a:lstStyle>
          <a:p>
            <a:fld id="{0FCD9E92-E206-4E44-B48B-9398FBCAD9B4}"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685" y="6410929"/>
            <a:ext cx="1525608" cy="305638"/>
          </a:xfrm>
          <a:prstGeom prst="rect">
            <a:avLst/>
          </a:prstGeom>
        </p:spPr>
      </p:pic>
    </p:spTree>
    <p:extLst>
      <p:ext uri="{BB962C8B-B14F-4D97-AF65-F5344CB8AC3E}">
        <p14:creationId xmlns:p14="http://schemas.microsoft.com/office/powerpoint/2010/main" val="461798774"/>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Content and Pictur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03538" y="2524541"/>
            <a:ext cx="2834640" cy="273773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3" hasCustomPrompt="1"/>
          </p:nvPr>
        </p:nvSpPr>
        <p:spPr>
          <a:xfrm>
            <a:off x="203538" y="910934"/>
            <a:ext cx="2834640" cy="147867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half" idx="14" hasCustomPrompt="1"/>
          </p:nvPr>
        </p:nvSpPr>
        <p:spPr>
          <a:xfrm>
            <a:off x="3155923" y="2524541"/>
            <a:ext cx="2834640" cy="273773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half" idx="15" hasCustomPrompt="1"/>
          </p:nvPr>
        </p:nvSpPr>
        <p:spPr>
          <a:xfrm>
            <a:off x="3155923" y="910934"/>
            <a:ext cx="2834640" cy="147867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half" idx="16" hasCustomPrompt="1"/>
          </p:nvPr>
        </p:nvSpPr>
        <p:spPr>
          <a:xfrm>
            <a:off x="6108308" y="2524541"/>
            <a:ext cx="2834640" cy="273773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sz="half" idx="17" hasCustomPrompt="1"/>
          </p:nvPr>
        </p:nvSpPr>
        <p:spPr>
          <a:xfrm>
            <a:off x="6108308" y="910934"/>
            <a:ext cx="2834640" cy="147867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20"/>
          <p:cNvSpPr>
            <a:spLocks noGrp="1"/>
          </p:cNvSpPr>
          <p:nvPr>
            <p:ph type="sldNum" sz="quarter" idx="20"/>
          </p:nvPr>
        </p:nvSpPr>
        <p:spPr>
          <a:xfrm>
            <a:off x="6885548" y="6448744"/>
            <a:ext cx="2057400" cy="365125"/>
          </a:xfrm>
          <a:prstGeom prst="rect">
            <a:avLst/>
          </a:prstGeom>
        </p:spPr>
        <p:txBody>
          <a:bodyPr/>
          <a:lstStyle>
            <a:lvl1pPr>
              <a:defRPr sz="1000">
                <a:solidFill>
                  <a:srgbClr val="193059"/>
                </a:solidFill>
              </a:defRPr>
            </a:lvl1pPr>
          </a:lstStyle>
          <a:p>
            <a:fld id="{0FCD9E92-E206-4E44-B48B-9398FBCAD9B4}" type="slidenum">
              <a:rPr lang="en-US" smtClean="0"/>
              <a:pPr/>
              <a:t>‹#›</a:t>
            </a:fld>
            <a:endParaRPr lang="en-US" dirty="0"/>
          </a:p>
        </p:txBody>
      </p:sp>
      <p:sp>
        <p:nvSpPr>
          <p:cNvPr id="14" name="Title 1"/>
          <p:cNvSpPr>
            <a:spLocks noGrp="1"/>
          </p:cNvSpPr>
          <p:nvPr>
            <p:ph type="title"/>
          </p:nvPr>
        </p:nvSpPr>
        <p:spPr>
          <a:xfrm>
            <a:off x="203538" y="145444"/>
            <a:ext cx="8739410" cy="676656"/>
          </a:xfrm>
        </p:spPr>
        <p:txBody>
          <a:bodyPr/>
          <a:lstStyle/>
          <a:p>
            <a:r>
              <a:rPr lang="en-US"/>
              <a:t>Click to edit Master 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685" y="6410929"/>
            <a:ext cx="1525608" cy="305638"/>
          </a:xfrm>
          <a:prstGeom prst="rect">
            <a:avLst/>
          </a:prstGeom>
        </p:spPr>
      </p:pic>
    </p:spTree>
    <p:extLst>
      <p:ext uri="{BB962C8B-B14F-4D97-AF65-F5344CB8AC3E}">
        <p14:creationId xmlns:p14="http://schemas.microsoft.com/office/powerpoint/2010/main" val="693924880"/>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our Content and Pictur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03538" y="2532553"/>
            <a:ext cx="2103120" cy="273773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3" hasCustomPrompt="1"/>
          </p:nvPr>
        </p:nvSpPr>
        <p:spPr>
          <a:xfrm>
            <a:off x="203538" y="918947"/>
            <a:ext cx="2103120" cy="147867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4" hasCustomPrompt="1"/>
          </p:nvPr>
        </p:nvSpPr>
        <p:spPr>
          <a:xfrm>
            <a:off x="2410350" y="2532553"/>
            <a:ext cx="2103120" cy="273773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5" hasCustomPrompt="1"/>
          </p:nvPr>
        </p:nvSpPr>
        <p:spPr>
          <a:xfrm>
            <a:off x="2410350" y="918947"/>
            <a:ext cx="2103120" cy="147867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sz="half" idx="16" hasCustomPrompt="1"/>
          </p:nvPr>
        </p:nvSpPr>
        <p:spPr>
          <a:xfrm>
            <a:off x="4633016" y="2532553"/>
            <a:ext cx="2103120" cy="273773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7" hasCustomPrompt="1"/>
          </p:nvPr>
        </p:nvSpPr>
        <p:spPr>
          <a:xfrm>
            <a:off x="4633016" y="918947"/>
            <a:ext cx="2103120" cy="147867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8" hasCustomPrompt="1"/>
          </p:nvPr>
        </p:nvSpPr>
        <p:spPr>
          <a:xfrm>
            <a:off x="6839828" y="2532553"/>
            <a:ext cx="2103120" cy="273773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9" hasCustomPrompt="1"/>
          </p:nvPr>
        </p:nvSpPr>
        <p:spPr>
          <a:xfrm>
            <a:off x="6839828" y="918947"/>
            <a:ext cx="2103120" cy="147867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20"/>
          <p:cNvSpPr>
            <a:spLocks noGrp="1"/>
          </p:cNvSpPr>
          <p:nvPr>
            <p:ph type="sldNum" sz="quarter" idx="22"/>
          </p:nvPr>
        </p:nvSpPr>
        <p:spPr>
          <a:xfrm>
            <a:off x="6885548" y="6448744"/>
            <a:ext cx="2057400" cy="365125"/>
          </a:xfrm>
          <a:prstGeom prst="rect">
            <a:avLst/>
          </a:prstGeom>
        </p:spPr>
        <p:txBody>
          <a:bodyPr/>
          <a:lstStyle>
            <a:lvl1pPr>
              <a:defRPr sz="1000">
                <a:solidFill>
                  <a:srgbClr val="193059"/>
                </a:solidFill>
              </a:defRPr>
            </a:lvl1pPr>
          </a:lstStyle>
          <a:p>
            <a:fld id="{0FCD9E92-E206-4E44-B48B-9398FBCAD9B4}" type="slidenum">
              <a:rPr lang="en-US" smtClean="0"/>
              <a:pPr/>
              <a:t>‹#›</a:t>
            </a:fld>
            <a:endParaRPr lang="en-US" dirty="0"/>
          </a:p>
        </p:txBody>
      </p:sp>
      <p:sp>
        <p:nvSpPr>
          <p:cNvPr id="18" name="Title 1"/>
          <p:cNvSpPr>
            <a:spLocks noGrp="1"/>
          </p:cNvSpPr>
          <p:nvPr>
            <p:ph type="title"/>
          </p:nvPr>
        </p:nvSpPr>
        <p:spPr>
          <a:xfrm>
            <a:off x="203538" y="145444"/>
            <a:ext cx="8739410" cy="676656"/>
          </a:xfrm>
        </p:spPr>
        <p:txBody>
          <a:bodyPr/>
          <a:lstStyle/>
          <a:p>
            <a:r>
              <a:rPr lang="en-US"/>
              <a:t>Click to edit Master title style</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685" y="6410929"/>
            <a:ext cx="1525608" cy="305638"/>
          </a:xfrm>
          <a:prstGeom prst="rect">
            <a:avLst/>
          </a:prstGeom>
        </p:spPr>
      </p:pic>
    </p:spTree>
    <p:extLst>
      <p:ext uri="{BB962C8B-B14F-4D97-AF65-F5344CB8AC3E}">
        <p14:creationId xmlns:p14="http://schemas.microsoft.com/office/powerpoint/2010/main" val="3065928005"/>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Slide Number Placeholder 20"/>
          <p:cNvSpPr>
            <a:spLocks noGrp="1"/>
          </p:cNvSpPr>
          <p:nvPr>
            <p:ph type="sldNum" sz="quarter" idx="16"/>
          </p:nvPr>
        </p:nvSpPr>
        <p:spPr>
          <a:xfrm>
            <a:off x="6885548" y="6448744"/>
            <a:ext cx="2057400" cy="365125"/>
          </a:xfrm>
          <a:prstGeom prst="rect">
            <a:avLst/>
          </a:prstGeom>
        </p:spPr>
        <p:txBody>
          <a:bodyPr/>
          <a:lstStyle>
            <a:lvl1pPr>
              <a:defRPr sz="1000">
                <a:solidFill>
                  <a:srgbClr val="193059"/>
                </a:solidFill>
              </a:defRPr>
            </a:lvl1pPr>
          </a:lstStyle>
          <a:p>
            <a:fld id="{0FCD9E92-E206-4E44-B48B-9398FBCAD9B4}"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685" y="6410929"/>
            <a:ext cx="1525608" cy="305638"/>
          </a:xfrm>
          <a:prstGeom prst="rect">
            <a:avLst/>
          </a:prstGeom>
        </p:spPr>
      </p:pic>
    </p:spTree>
    <p:extLst>
      <p:ext uri="{BB962C8B-B14F-4D97-AF65-F5344CB8AC3E}">
        <p14:creationId xmlns:p14="http://schemas.microsoft.com/office/powerpoint/2010/main" val="4141316044"/>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nk Logo">
    <p:spTree>
      <p:nvGrpSpPr>
        <p:cNvPr id="1" name=""/>
        <p:cNvGrpSpPr/>
        <p:nvPr/>
      </p:nvGrpSpPr>
      <p:grpSpPr>
        <a:xfrm>
          <a:off x="0" y="0"/>
          <a:ext cx="0" cy="0"/>
          <a:chOff x="0" y="0"/>
          <a:chExt cx="0" cy="0"/>
        </a:xfrm>
      </p:grpSpPr>
      <p:sp>
        <p:nvSpPr>
          <p:cNvPr id="6" name="Slide Number Placeholder 20"/>
          <p:cNvSpPr>
            <a:spLocks noGrp="1"/>
          </p:cNvSpPr>
          <p:nvPr>
            <p:ph type="sldNum" sz="quarter" idx="16"/>
          </p:nvPr>
        </p:nvSpPr>
        <p:spPr>
          <a:xfrm>
            <a:off x="6885548" y="6448744"/>
            <a:ext cx="2057400" cy="365125"/>
          </a:xfrm>
          <a:prstGeom prst="rect">
            <a:avLst/>
          </a:prstGeom>
        </p:spPr>
        <p:txBody>
          <a:bodyPr/>
          <a:lstStyle>
            <a:lvl1pPr>
              <a:defRPr sz="1000">
                <a:solidFill>
                  <a:srgbClr val="193059"/>
                </a:solidFill>
              </a:defRPr>
            </a:lvl1pPr>
          </a:lstStyle>
          <a:p>
            <a:fld id="{0FCD9E92-E206-4E44-B48B-9398FBCAD9B4}"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685" y="6410929"/>
            <a:ext cx="1525608" cy="305638"/>
          </a:xfrm>
          <a:prstGeom prst="rect">
            <a:avLst/>
          </a:prstGeom>
        </p:spPr>
      </p:pic>
    </p:spTree>
    <p:extLst>
      <p:ext uri="{BB962C8B-B14F-4D97-AF65-F5344CB8AC3E}">
        <p14:creationId xmlns:p14="http://schemas.microsoft.com/office/powerpoint/2010/main" val="389724023"/>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99724"/>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ertical Title and Text">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088" y="6476117"/>
            <a:ext cx="1530243" cy="306567"/>
          </a:xfrm>
          <a:prstGeom prst="rect">
            <a:avLst/>
          </a:prstGeom>
        </p:spPr>
      </p:pic>
      <p:sp>
        <p:nvSpPr>
          <p:cNvPr id="4" name="Title 3"/>
          <p:cNvSpPr>
            <a:spLocks noGrp="1"/>
          </p:cNvSpPr>
          <p:nvPr>
            <p:ph type="title"/>
          </p:nvPr>
        </p:nvSpPr>
        <p:spPr>
          <a:xfrm rot="5400000">
            <a:off x="5399205" y="2884215"/>
            <a:ext cx="6035672" cy="676656"/>
          </a:xfrm>
        </p:spPr>
        <p:txBody>
          <a:bodyPr/>
          <a:lstStyle/>
          <a:p>
            <a:r>
              <a:rPr lang="en-US"/>
              <a:t>Click to edit Master title style</a:t>
            </a:r>
          </a:p>
        </p:txBody>
      </p:sp>
      <p:sp>
        <p:nvSpPr>
          <p:cNvPr id="11" name="Content Placeholder 10"/>
          <p:cNvSpPr>
            <a:spLocks noGrp="1"/>
          </p:cNvSpPr>
          <p:nvPr>
            <p:ph sz="quarter" idx="13" hasCustomPrompt="1"/>
          </p:nvPr>
        </p:nvSpPr>
        <p:spPr>
          <a:xfrm rot="5400000">
            <a:off x="2022949" y="324268"/>
            <a:ext cx="6031493" cy="580072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0"/>
          <p:cNvSpPr>
            <a:spLocks noGrp="1"/>
          </p:cNvSpPr>
          <p:nvPr>
            <p:ph type="sldNum" sz="quarter" idx="16"/>
          </p:nvPr>
        </p:nvSpPr>
        <p:spPr>
          <a:xfrm>
            <a:off x="6885548" y="6448744"/>
            <a:ext cx="2057400" cy="365125"/>
          </a:xfrm>
          <a:prstGeom prst="rect">
            <a:avLst/>
          </a:prstGeom>
        </p:spPr>
        <p:txBody>
          <a:bodyPr/>
          <a:lstStyle>
            <a:lvl1pPr>
              <a:defRPr sz="1000">
                <a:solidFill>
                  <a:srgbClr val="193059"/>
                </a:solidFill>
              </a:defRPr>
            </a:lvl1pPr>
          </a:lstStyle>
          <a:p>
            <a:fld id="{0FCD9E92-E206-4E44-B48B-9398FBCAD9B4}" type="slidenum">
              <a:rPr lang="en-US" smtClean="0"/>
              <a:pPr/>
              <a:t>‹#›</a:t>
            </a:fld>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685" y="6410929"/>
            <a:ext cx="1525608" cy="305638"/>
          </a:xfrm>
          <a:prstGeom prst="rect">
            <a:avLst/>
          </a:prstGeom>
        </p:spPr>
      </p:pic>
    </p:spTree>
    <p:extLst>
      <p:ext uri="{BB962C8B-B14F-4D97-AF65-F5344CB8AC3E}">
        <p14:creationId xmlns:p14="http://schemas.microsoft.com/office/powerpoint/2010/main" val="494401311"/>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Default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0"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Arial" pitchFamily="34" charset="0"/>
                <a:ea typeface="+mn-ea"/>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a:t>Click to edit Master text styles</a:t>
            </a:r>
          </a:p>
          <a:p>
            <a:pPr marL="0" lvl="1" indent="0" algn="l" defTabSz="914400" rtl="0" eaLnBrk="1" latinLnBrk="0" hangingPunct="1">
              <a:spcBef>
                <a:spcPct val="20000"/>
              </a:spcBef>
              <a:buClr>
                <a:schemeClr val="accent6"/>
              </a:buClr>
              <a:buSzPct val="90000"/>
              <a:buFont typeface="Wingdings" pitchFamily="2" charset="2"/>
              <a:buNone/>
              <a:tabLst>
                <a:tab pos="633413" algn="l"/>
              </a:tabLst>
            </a:pPr>
            <a:r>
              <a:rPr lang="en-US"/>
              <a:t>Second level</a:t>
            </a:r>
          </a:p>
          <a:p>
            <a:pPr marL="0" lvl="2" indent="0" algn="l" defTabSz="914400" rtl="0" eaLnBrk="1" latinLnBrk="0" hangingPunct="1">
              <a:spcBef>
                <a:spcPct val="20000"/>
              </a:spcBef>
              <a:buClr>
                <a:schemeClr val="accent6"/>
              </a:buClr>
              <a:buSzPct val="90000"/>
              <a:buFont typeface="Wingdings" pitchFamily="2" charset="2"/>
              <a:buNone/>
              <a:tabLst>
                <a:tab pos="633413" algn="l"/>
              </a:tabLst>
            </a:pPr>
            <a:r>
              <a:rPr lang="en-US"/>
              <a:t>Third level</a:t>
            </a:r>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ScalaSansOT"/>
                <a:cs typeface="ScalaSansOT"/>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223871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2.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theme" Target="../theme/theme7.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Text Placeholder 2"/>
          <p:cNvSpPr>
            <a:spLocks noGrp="1"/>
          </p:cNvSpPr>
          <p:nvPr>
            <p:ph type="body" idx="1"/>
          </p:nvPr>
        </p:nvSpPr>
        <p:spPr>
          <a:xfrm>
            <a:off x="580028" y="1600200"/>
            <a:ext cx="7954373" cy="4267200"/>
          </a:xfrm>
          <a:prstGeom prst="rect">
            <a:avLst/>
          </a:prstGeom>
        </p:spPr>
        <p:txBody>
          <a:bodyPr vert="horz" lIns="0" tIns="0" rIns="0" bIns="0" rtlCol="0">
            <a:noAutofit/>
          </a:body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marL="461963" lvl="1" indent="-230188" algn="l" defTabSz="914400" rtl="0" eaLnBrk="1" latinLnBrk="0" hangingPunct="1">
              <a:spcBef>
                <a:spcPct val="20000"/>
              </a:spcBef>
              <a:buClr>
                <a:schemeClr val="accent6"/>
              </a:buClr>
              <a:buSzPct val="90000"/>
              <a:buFont typeface="Wingdings" pitchFamily="2" charset="2"/>
              <a:buChar char="§"/>
              <a:tabLst>
                <a:tab pos="633413" algn="l"/>
              </a:tabLst>
            </a:pPr>
            <a:r>
              <a:rPr lang="en-US" dirty="0"/>
              <a:t>Second level</a:t>
            </a:r>
          </a:p>
          <a:p>
            <a:pPr marL="682625" lvl="2" indent="-220663" algn="l" defTabSz="914400" rtl="0" eaLnBrk="1" latinLnBrk="0" hangingPunct="1">
              <a:spcBef>
                <a:spcPct val="20000"/>
              </a:spcBef>
              <a:buClr>
                <a:schemeClr val="accent6"/>
              </a:buClr>
              <a:buSzPct val="90000"/>
              <a:buFont typeface="Wingdings" pitchFamily="2" charset="2"/>
              <a:buChar char="§"/>
              <a:tabLst>
                <a:tab pos="633413" algn="l"/>
              </a:tabLst>
            </a:pPr>
            <a:r>
              <a:rPr lang="en-US" dirty="0"/>
              <a:t>Third level</a:t>
            </a:r>
          </a:p>
        </p:txBody>
      </p:sp>
    </p:spTree>
    <p:extLst>
      <p:ext uri="{BB962C8B-B14F-4D97-AF65-F5344CB8AC3E}">
        <p14:creationId xmlns:p14="http://schemas.microsoft.com/office/powerpoint/2010/main" val="684068330"/>
      </p:ext>
    </p:extLst>
  </p:cSld>
  <p:clrMap bg1="lt1" tx1="dk1" bg2="lt2" tx2="dk2" accent1="accent1" accent2="accent2" accent3="accent3" accent4="accent4" accent5="accent5" accent6="accent6" hlink="hlink" folHlink="folHlink"/>
  <p:sldLayoutIdLst>
    <p:sldLayoutId id="2147483684" r:id="rId1"/>
    <p:sldLayoutId id="2147483698" r:id="rId2"/>
    <p:sldLayoutId id="2147483688" r:id="rId3"/>
    <p:sldLayoutId id="2147483677" r:id="rId4"/>
    <p:sldLayoutId id="2147483693" r:id="rId5"/>
    <p:sldLayoutId id="2147483695" r:id="rId6"/>
    <p:sldLayoutId id="2147483692" r:id="rId7"/>
    <p:sldLayoutId id="2147483687" r:id="rId8"/>
    <p:sldLayoutId id="2147483686" r:id="rId9"/>
    <p:sldLayoutId id="2147483685" r:id="rId10"/>
    <p:sldLayoutId id="2147483697" r:id="rId11"/>
    <p:sldLayoutId id="2147483806" r:id="rId12"/>
    <p:sldLayoutId id="2147483807" r:id="rId13"/>
    <p:sldLayoutId id="2147483808" r:id="rId14"/>
  </p:sldLayoutIdLst>
  <p:hf hdr="0" ftr="0" dt="0"/>
  <p:txStyles>
    <p:titleStyle>
      <a:lvl1pPr algn="l" defTabSz="914400" rtl="0" eaLnBrk="1" latinLnBrk="0" hangingPunct="1">
        <a:spcBef>
          <a:spcPct val="0"/>
        </a:spcBef>
        <a:buNone/>
        <a:defRPr sz="4000" b="0" i="0" kern="1200" spc="-120">
          <a:solidFill>
            <a:schemeClr val="bg1"/>
          </a:solidFill>
          <a:effectLst>
            <a:outerShdw blurRad="50800" dist="25400" dir="2700000" algn="tl" rotWithShape="0">
              <a:srgbClr val="0B2C6F">
                <a:alpha val="43000"/>
              </a:srgbClr>
            </a:outerShdw>
          </a:effectLst>
          <a:latin typeface="ScalaSansOT-Ita" pitchFamily="34" charset="0"/>
          <a:ea typeface="+mj-ea"/>
          <a:cs typeface="ScalaSansOT-Ita" pitchFamily="34" charset="0"/>
        </a:defRPr>
      </a:lvl1pPr>
    </p:titleStyle>
    <p:bodyStyle>
      <a:lvl1pPr marL="0" indent="0" algn="l" defTabSz="914400" rtl="0" eaLnBrk="1" latinLnBrk="0" hangingPunct="1">
        <a:spcBef>
          <a:spcPct val="20000"/>
        </a:spcBef>
        <a:buClr>
          <a:schemeClr val="accent6"/>
        </a:buClr>
        <a:buSzPct val="90000"/>
        <a:buFont typeface="Wingdings" pitchFamily="2" charset="2"/>
        <a:buNone/>
        <a:tabLst>
          <a:tab pos="633413" algn="l"/>
        </a:tabLst>
        <a:defRPr lang="en-US" sz="2400" b="1" i="0" kern="1200" spc="-40" baseline="0" dirty="0" smtClean="0">
          <a:solidFill>
            <a:srgbClr val="454545"/>
          </a:solidFill>
          <a:latin typeface="Arial" pitchFamily="34" charset="0"/>
          <a:ea typeface="+mn-ea"/>
          <a:cs typeface="Arial" pitchFamily="34" charset="0"/>
        </a:defRPr>
      </a:lvl1pPr>
      <a:lvl2pPr marL="461963" indent="-230188" algn="l" defTabSz="914400" rtl="0" eaLnBrk="1" latinLnBrk="0" hangingPunct="1">
        <a:spcBef>
          <a:spcPct val="20000"/>
        </a:spcBef>
        <a:buClr>
          <a:schemeClr val="accent6"/>
        </a:buClr>
        <a:buSzPct val="90000"/>
        <a:buFont typeface="Wingdings" pitchFamily="2" charset="2"/>
        <a:buChar char="§"/>
        <a:tabLst>
          <a:tab pos="633413" algn="l"/>
        </a:tabLst>
        <a:defRPr lang="en-US" sz="2000" b="0" i="0" kern="1200" dirty="0" smtClean="0">
          <a:solidFill>
            <a:srgbClr val="989898"/>
          </a:solidFill>
          <a:latin typeface="Arial" pitchFamily="34" charset="0"/>
          <a:ea typeface="+mn-ea"/>
          <a:cs typeface="Arial" pitchFamily="34" charset="0"/>
        </a:defRPr>
      </a:lvl2pPr>
      <a:lvl3pPr marL="682625" indent="-220663" algn="l" defTabSz="914400" rtl="0" eaLnBrk="1" latinLnBrk="0" hangingPunct="1">
        <a:spcBef>
          <a:spcPct val="20000"/>
        </a:spcBef>
        <a:buClr>
          <a:schemeClr val="accent6"/>
        </a:buClr>
        <a:buSzPct val="90000"/>
        <a:buFont typeface="Wingdings" pitchFamily="2" charset="2"/>
        <a:buChar char="§"/>
        <a:tabLst>
          <a:tab pos="633413" algn="l"/>
        </a:tabLst>
        <a:defRPr lang="en-US" sz="2000" b="0" i="0" kern="1200" dirty="0" smtClean="0">
          <a:solidFill>
            <a:srgbClr val="989898"/>
          </a:solidFill>
          <a:latin typeface="Arial" pitchFamily="34" charset="0"/>
          <a:ea typeface="+mn-ea"/>
          <a:cs typeface="Arial" pitchFamily="34" charset="0"/>
        </a:defRPr>
      </a:lvl3pPr>
      <a:lvl4pPr marL="914400" indent="-231775" algn="l" defTabSz="914400" rtl="0" eaLnBrk="1" latinLnBrk="0" hangingPunct="1">
        <a:spcBef>
          <a:spcPct val="20000"/>
        </a:spcBef>
        <a:buClr>
          <a:schemeClr val="accent6"/>
        </a:buClr>
        <a:buSzPct val="90000"/>
        <a:buFont typeface="Wingdings" pitchFamily="2" charset="2"/>
        <a:buChar char="§"/>
        <a:tabLst>
          <a:tab pos="633413" algn="l"/>
        </a:tabLst>
        <a:defRPr sz="1900" b="0" kern="1200">
          <a:solidFill>
            <a:schemeClr val="accent1"/>
          </a:solidFill>
          <a:latin typeface="Arial" pitchFamily="34" charset="0"/>
          <a:ea typeface="+mn-ea"/>
          <a:cs typeface="Arial" pitchFamily="34" charset="0"/>
        </a:defRPr>
      </a:lvl4pPr>
      <a:lvl5pPr marL="1146175" indent="-231775" algn="l" defTabSz="914400" rtl="0" eaLnBrk="1" latinLnBrk="0" hangingPunct="1">
        <a:spcBef>
          <a:spcPct val="20000"/>
        </a:spcBef>
        <a:buClr>
          <a:schemeClr val="accent6"/>
        </a:buClr>
        <a:buSzPct val="90000"/>
        <a:buFont typeface="Wingdings" pitchFamily="2" charset="2"/>
        <a:buChar char="§"/>
        <a:tabLst>
          <a:tab pos="633413" algn="l"/>
        </a:tabLst>
        <a:defRPr sz="19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sp>
        <p:nvSpPr>
          <p:cNvPr id="13" name="Text Placeholder 2"/>
          <p:cNvSpPr>
            <a:spLocks noGrp="1"/>
          </p:cNvSpPr>
          <p:nvPr>
            <p:ph type="body" idx="1"/>
          </p:nvPr>
        </p:nvSpPr>
        <p:spPr>
          <a:xfrm>
            <a:off x="580028" y="1600200"/>
            <a:ext cx="7954373" cy="4267200"/>
          </a:xfrm>
          <a:prstGeom prst="rect">
            <a:avLst/>
          </a:prstGeom>
        </p:spPr>
        <p:txBody>
          <a:bodyPr vert="horz" lIns="0" tIns="0" rIns="0" bIns="0" rtlCol="0">
            <a:noAutofit/>
          </a:body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marL="461963" lvl="1" indent="-230188" algn="l" defTabSz="914400" rtl="0" eaLnBrk="1" latinLnBrk="0" hangingPunct="1">
              <a:spcBef>
                <a:spcPct val="20000"/>
              </a:spcBef>
              <a:buClr>
                <a:schemeClr val="accent6"/>
              </a:buClr>
              <a:buSzPct val="90000"/>
              <a:buFont typeface="Wingdings" pitchFamily="2" charset="2"/>
              <a:buChar char="§"/>
              <a:tabLst>
                <a:tab pos="633413" algn="l"/>
              </a:tabLst>
            </a:pPr>
            <a:r>
              <a:rPr lang="en-US" dirty="0"/>
              <a:t>Second level</a:t>
            </a:r>
          </a:p>
          <a:p>
            <a:pPr marL="682625" lvl="2" indent="-220663" algn="l" defTabSz="914400" rtl="0" eaLnBrk="1" latinLnBrk="0" hangingPunct="1">
              <a:spcBef>
                <a:spcPct val="20000"/>
              </a:spcBef>
              <a:buClr>
                <a:schemeClr val="accent6"/>
              </a:buClr>
              <a:buSzPct val="90000"/>
              <a:buFont typeface="Wingdings" pitchFamily="2" charset="2"/>
              <a:buChar char="§"/>
              <a:tabLst>
                <a:tab pos="633413" algn="l"/>
              </a:tabLst>
            </a:pPr>
            <a:r>
              <a:rPr lang="en-US" dirty="0"/>
              <a:t>Third level</a:t>
            </a:r>
          </a:p>
          <a:p>
            <a:pPr marL="914400" lvl="3" indent="-220663" algn="l" defTabSz="914400" rtl="0" eaLnBrk="1" latinLnBrk="0" hangingPunct="1">
              <a:spcBef>
                <a:spcPct val="20000"/>
              </a:spcBef>
              <a:buClr>
                <a:schemeClr val="accent6"/>
              </a:buClr>
              <a:buSzPct val="90000"/>
              <a:buFont typeface="Wingdings" pitchFamily="2" charset="2"/>
              <a:buChar char="§"/>
              <a:tabLst>
                <a:tab pos="633413" algn="l"/>
              </a:tabLst>
            </a:pPr>
            <a:r>
              <a:rPr lang="en-US" dirty="0"/>
              <a:t>Fourth level</a:t>
            </a:r>
          </a:p>
        </p:txBody>
      </p:sp>
    </p:spTree>
    <p:extLst>
      <p:ext uri="{BB962C8B-B14F-4D97-AF65-F5344CB8AC3E}">
        <p14:creationId xmlns:p14="http://schemas.microsoft.com/office/powerpoint/2010/main" val="6840683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50" r:id="rId13"/>
  </p:sldLayoutIdLst>
  <p:hf hdr="0" ftr="0" dt="0"/>
  <p:txStyles>
    <p:titleStyle>
      <a:lvl1pPr algn="l" defTabSz="914400" rtl="0" eaLnBrk="1" latinLnBrk="0" hangingPunct="1">
        <a:spcBef>
          <a:spcPct val="0"/>
        </a:spcBef>
        <a:buNone/>
        <a:defRPr sz="4000" b="0" i="0" kern="1200" spc="-120">
          <a:solidFill>
            <a:schemeClr val="bg1"/>
          </a:solidFill>
          <a:effectLst>
            <a:outerShdw blurRad="50800" dist="25400" dir="2700000" algn="tl" rotWithShape="0">
              <a:srgbClr val="0B2C6F">
                <a:alpha val="43000"/>
              </a:srgbClr>
            </a:outerShdw>
          </a:effectLst>
          <a:latin typeface="+mn-lt"/>
          <a:ea typeface="+mj-ea"/>
          <a:cs typeface="Arial"/>
        </a:defRPr>
      </a:lvl1pPr>
    </p:titleStyle>
    <p:bodyStyle>
      <a:lvl1pPr marL="0" indent="0" algn="l" defTabSz="914400" rtl="0" eaLnBrk="1" latinLnBrk="0" hangingPunct="1">
        <a:spcBef>
          <a:spcPct val="20000"/>
        </a:spcBef>
        <a:buClr>
          <a:schemeClr val="accent6"/>
        </a:buClr>
        <a:buSzPct val="90000"/>
        <a:buFont typeface="Wingdings" pitchFamily="2" charset="2"/>
        <a:buNone/>
        <a:tabLst>
          <a:tab pos="633413" algn="l"/>
        </a:tabLst>
        <a:defRPr lang="en-US" sz="2400" b="0" i="0" kern="1200" spc="-40" baseline="0" dirty="0" smtClean="0">
          <a:solidFill>
            <a:srgbClr val="454545"/>
          </a:solidFill>
          <a:latin typeface="+mn-lt"/>
          <a:ea typeface="+mn-ea"/>
          <a:cs typeface="Arial" pitchFamily="34" charset="0"/>
        </a:defRPr>
      </a:lvl1pPr>
      <a:lvl2pPr marL="461963" indent="-230188" algn="l" defTabSz="914400" rtl="0" eaLnBrk="1" latinLnBrk="0" hangingPunct="1">
        <a:spcBef>
          <a:spcPct val="20000"/>
        </a:spcBef>
        <a:buClr>
          <a:schemeClr val="accent6"/>
        </a:buClr>
        <a:buSzPct val="90000"/>
        <a:buFont typeface="Wingdings" pitchFamily="2" charset="2"/>
        <a:buChar char="§"/>
        <a:tabLst>
          <a:tab pos="633413" algn="l"/>
        </a:tabLst>
        <a:defRPr lang="en-US" sz="2000" b="0" i="0" kern="1200" dirty="0" smtClean="0">
          <a:solidFill>
            <a:srgbClr val="989898"/>
          </a:solidFill>
          <a:latin typeface="+mn-lt"/>
          <a:ea typeface="+mn-ea"/>
          <a:cs typeface="Arial" pitchFamily="34" charset="0"/>
        </a:defRPr>
      </a:lvl2pPr>
      <a:lvl3pPr marL="682625" indent="-220663" algn="l" defTabSz="914400" rtl="0" eaLnBrk="1" latinLnBrk="0" hangingPunct="1">
        <a:spcBef>
          <a:spcPct val="20000"/>
        </a:spcBef>
        <a:buClr>
          <a:schemeClr val="accent6"/>
        </a:buClr>
        <a:buSzPct val="90000"/>
        <a:buFont typeface="Wingdings" pitchFamily="2" charset="2"/>
        <a:buChar char="§"/>
        <a:tabLst>
          <a:tab pos="633413" algn="l"/>
        </a:tabLst>
        <a:defRPr lang="en-US" sz="2000" b="0" i="0" kern="1200" dirty="0" smtClean="0">
          <a:solidFill>
            <a:srgbClr val="989898"/>
          </a:solidFill>
          <a:latin typeface="+mn-lt"/>
          <a:ea typeface="+mn-ea"/>
          <a:cs typeface="Arial" pitchFamily="34" charset="0"/>
        </a:defRPr>
      </a:lvl3pPr>
      <a:lvl4pPr marL="914400" indent="-231775" algn="l" defTabSz="914400" rtl="0" eaLnBrk="1" latinLnBrk="0" hangingPunct="1">
        <a:spcBef>
          <a:spcPct val="20000"/>
        </a:spcBef>
        <a:buClr>
          <a:schemeClr val="accent6"/>
        </a:buClr>
        <a:buSzPct val="90000"/>
        <a:buFont typeface="Wingdings" pitchFamily="2" charset="2"/>
        <a:buChar char="§"/>
        <a:tabLst>
          <a:tab pos="633413" algn="l"/>
        </a:tabLst>
        <a:defRPr sz="1900" b="0" kern="1200" baseline="0">
          <a:solidFill>
            <a:srgbClr val="989898"/>
          </a:solidFill>
          <a:latin typeface="+mn-lt"/>
          <a:ea typeface="+mn-ea"/>
          <a:cs typeface="Arial" pitchFamily="34" charset="0"/>
        </a:defRPr>
      </a:lvl4pPr>
      <a:lvl5pPr marL="1146175" indent="-231775" algn="l" defTabSz="914400" rtl="0" eaLnBrk="1" latinLnBrk="0" hangingPunct="1">
        <a:spcBef>
          <a:spcPct val="20000"/>
        </a:spcBef>
        <a:buClr>
          <a:schemeClr val="accent6"/>
        </a:buClr>
        <a:buSzPct val="90000"/>
        <a:buFont typeface="Wingdings" pitchFamily="2" charset="2"/>
        <a:buChar char="§"/>
        <a:tabLst>
          <a:tab pos="633413" algn="l"/>
        </a:tabLst>
        <a:defRPr sz="19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sp>
        <p:nvSpPr>
          <p:cNvPr id="13" name="Text Placeholder 2"/>
          <p:cNvSpPr>
            <a:spLocks noGrp="1"/>
          </p:cNvSpPr>
          <p:nvPr>
            <p:ph type="body" idx="1"/>
          </p:nvPr>
        </p:nvSpPr>
        <p:spPr>
          <a:xfrm>
            <a:off x="580028" y="1600200"/>
            <a:ext cx="7954373" cy="4267200"/>
          </a:xfrm>
          <a:prstGeom prst="rect">
            <a:avLst/>
          </a:prstGeom>
        </p:spPr>
        <p:txBody>
          <a:bodyPr vert="horz" lIns="0" tIns="0" rIns="0" bIns="0" rtlCol="0">
            <a:noAutofit/>
          </a:body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marL="461963" lvl="1" indent="-230188" algn="l" defTabSz="914400" rtl="0" eaLnBrk="1" latinLnBrk="0" hangingPunct="1">
              <a:spcBef>
                <a:spcPct val="20000"/>
              </a:spcBef>
              <a:buClr>
                <a:schemeClr val="accent6"/>
              </a:buClr>
              <a:buSzPct val="90000"/>
              <a:buFont typeface="Wingdings" pitchFamily="2" charset="2"/>
              <a:buChar char="§"/>
              <a:tabLst>
                <a:tab pos="633413" algn="l"/>
              </a:tabLst>
            </a:pPr>
            <a:r>
              <a:rPr lang="en-US" dirty="0"/>
              <a:t>Second level</a:t>
            </a:r>
          </a:p>
          <a:p>
            <a:pPr marL="682625" lvl="2" indent="-220663" algn="l" defTabSz="914400" rtl="0" eaLnBrk="1" latinLnBrk="0" hangingPunct="1">
              <a:spcBef>
                <a:spcPct val="20000"/>
              </a:spcBef>
              <a:buClr>
                <a:schemeClr val="accent6"/>
              </a:buClr>
              <a:buSzPct val="90000"/>
              <a:buFont typeface="Wingdings" pitchFamily="2" charset="2"/>
              <a:buChar char="§"/>
              <a:tabLst>
                <a:tab pos="633413" algn="l"/>
              </a:tabLst>
            </a:pPr>
            <a:r>
              <a:rPr lang="en-US" dirty="0"/>
              <a:t>Third level</a:t>
            </a:r>
          </a:p>
          <a:p>
            <a:pPr marL="914400" lvl="3" indent="-220663" algn="l" defTabSz="914400" rtl="0" eaLnBrk="1" latinLnBrk="0" hangingPunct="1">
              <a:spcBef>
                <a:spcPct val="20000"/>
              </a:spcBef>
              <a:buClr>
                <a:schemeClr val="accent6"/>
              </a:buClr>
              <a:buSzPct val="90000"/>
              <a:buFont typeface="Wingdings" pitchFamily="2" charset="2"/>
              <a:buChar char="§"/>
              <a:tabLst>
                <a:tab pos="633413" algn="l"/>
              </a:tabLst>
            </a:pPr>
            <a:r>
              <a:rPr lang="en-US" dirty="0"/>
              <a:t>Fourth level</a:t>
            </a:r>
          </a:p>
        </p:txBody>
      </p:sp>
    </p:spTree>
    <p:extLst>
      <p:ext uri="{BB962C8B-B14F-4D97-AF65-F5344CB8AC3E}">
        <p14:creationId xmlns:p14="http://schemas.microsoft.com/office/powerpoint/2010/main" val="47169586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78" r:id="rId13"/>
  </p:sldLayoutIdLst>
  <p:hf hdr="0" dt="0"/>
  <p:txStyles>
    <p:titleStyle>
      <a:lvl1pPr algn="l" defTabSz="914400" rtl="0" eaLnBrk="1" latinLnBrk="0" hangingPunct="1">
        <a:spcBef>
          <a:spcPct val="0"/>
        </a:spcBef>
        <a:buNone/>
        <a:defRPr sz="4000" b="0" i="0" kern="1200" spc="-120">
          <a:solidFill>
            <a:schemeClr val="bg1"/>
          </a:solidFill>
          <a:effectLst>
            <a:outerShdw blurRad="50800" dist="25400" dir="2700000" algn="tl" rotWithShape="0">
              <a:srgbClr val="0B2C6F">
                <a:alpha val="43000"/>
              </a:srgbClr>
            </a:outerShdw>
          </a:effectLst>
          <a:latin typeface="+mn-lt"/>
          <a:ea typeface="+mj-ea"/>
          <a:cs typeface="Arial"/>
        </a:defRPr>
      </a:lvl1pPr>
    </p:titleStyle>
    <p:bodyStyle>
      <a:lvl1pPr marL="0" indent="0" algn="l" defTabSz="914400" rtl="0" eaLnBrk="1" latinLnBrk="0" hangingPunct="1">
        <a:spcBef>
          <a:spcPct val="20000"/>
        </a:spcBef>
        <a:buClr>
          <a:schemeClr val="accent6"/>
        </a:buClr>
        <a:buSzPct val="90000"/>
        <a:buFont typeface="Wingdings" pitchFamily="2" charset="2"/>
        <a:buNone/>
        <a:tabLst>
          <a:tab pos="633413" algn="l"/>
        </a:tabLst>
        <a:defRPr lang="en-US" sz="2400" b="0" i="0" kern="1200" spc="-40" baseline="0" dirty="0" smtClean="0">
          <a:solidFill>
            <a:srgbClr val="454545"/>
          </a:solidFill>
          <a:latin typeface="+mn-lt"/>
          <a:ea typeface="+mn-ea"/>
          <a:cs typeface="Arial" pitchFamily="34" charset="0"/>
        </a:defRPr>
      </a:lvl1pPr>
      <a:lvl2pPr marL="461963" indent="-230188" algn="l" defTabSz="914400" rtl="0" eaLnBrk="1" latinLnBrk="0" hangingPunct="1">
        <a:spcBef>
          <a:spcPct val="20000"/>
        </a:spcBef>
        <a:buClr>
          <a:schemeClr val="accent6"/>
        </a:buClr>
        <a:buSzPct val="90000"/>
        <a:buFont typeface="Wingdings" pitchFamily="2" charset="2"/>
        <a:buChar char="§"/>
        <a:tabLst>
          <a:tab pos="633413" algn="l"/>
        </a:tabLst>
        <a:defRPr lang="en-US" sz="2000" b="0" i="0" kern="1200" dirty="0" smtClean="0">
          <a:solidFill>
            <a:srgbClr val="989898"/>
          </a:solidFill>
          <a:latin typeface="+mn-lt"/>
          <a:ea typeface="+mn-ea"/>
          <a:cs typeface="Arial" pitchFamily="34" charset="0"/>
        </a:defRPr>
      </a:lvl2pPr>
      <a:lvl3pPr marL="682625" indent="-220663" algn="l" defTabSz="914400" rtl="0" eaLnBrk="1" latinLnBrk="0" hangingPunct="1">
        <a:spcBef>
          <a:spcPct val="20000"/>
        </a:spcBef>
        <a:buClr>
          <a:schemeClr val="accent6"/>
        </a:buClr>
        <a:buSzPct val="90000"/>
        <a:buFont typeface="Wingdings" pitchFamily="2" charset="2"/>
        <a:buChar char="§"/>
        <a:tabLst>
          <a:tab pos="633413" algn="l"/>
        </a:tabLst>
        <a:defRPr lang="en-US" sz="2000" b="0" i="0" kern="1200" dirty="0" smtClean="0">
          <a:solidFill>
            <a:srgbClr val="989898"/>
          </a:solidFill>
          <a:latin typeface="+mn-lt"/>
          <a:ea typeface="+mn-ea"/>
          <a:cs typeface="Arial" pitchFamily="34" charset="0"/>
        </a:defRPr>
      </a:lvl3pPr>
      <a:lvl4pPr marL="914400" indent="-231775" algn="l" defTabSz="914400" rtl="0" eaLnBrk="1" latinLnBrk="0" hangingPunct="1">
        <a:spcBef>
          <a:spcPct val="20000"/>
        </a:spcBef>
        <a:buClr>
          <a:schemeClr val="accent6"/>
        </a:buClr>
        <a:buSzPct val="90000"/>
        <a:buFont typeface="Wingdings" pitchFamily="2" charset="2"/>
        <a:buChar char="§"/>
        <a:tabLst>
          <a:tab pos="633413" algn="l"/>
        </a:tabLst>
        <a:defRPr sz="1900" b="0" kern="1200" baseline="0">
          <a:solidFill>
            <a:srgbClr val="989898"/>
          </a:solidFill>
          <a:latin typeface="+mn-lt"/>
          <a:ea typeface="+mn-ea"/>
          <a:cs typeface="Arial" pitchFamily="34" charset="0"/>
        </a:defRPr>
      </a:lvl4pPr>
      <a:lvl5pPr marL="1146175" indent="-231775" algn="l" defTabSz="914400" rtl="0" eaLnBrk="1" latinLnBrk="0" hangingPunct="1">
        <a:spcBef>
          <a:spcPct val="20000"/>
        </a:spcBef>
        <a:buClr>
          <a:schemeClr val="accent6"/>
        </a:buClr>
        <a:buSzPct val="90000"/>
        <a:buFont typeface="Wingdings" pitchFamily="2" charset="2"/>
        <a:buChar char="§"/>
        <a:tabLst>
          <a:tab pos="633413" algn="l"/>
        </a:tabLst>
        <a:defRPr sz="19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Text Placeholder 2"/>
          <p:cNvSpPr>
            <a:spLocks noGrp="1"/>
          </p:cNvSpPr>
          <p:nvPr>
            <p:ph type="body" idx="1"/>
          </p:nvPr>
        </p:nvSpPr>
        <p:spPr>
          <a:xfrm>
            <a:off x="580028" y="1600200"/>
            <a:ext cx="7954373" cy="4267200"/>
          </a:xfrm>
          <a:prstGeom prst="rect">
            <a:avLst/>
          </a:prstGeom>
        </p:spPr>
        <p:txBody>
          <a:bodyPr vert="horz" lIns="0" tIns="0" rIns="0" bIns="0" rtlCol="0">
            <a:noAutofit/>
          </a:body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marL="461963" lvl="1" indent="-230188" algn="l" defTabSz="914400" rtl="0" eaLnBrk="1" latinLnBrk="0" hangingPunct="1">
              <a:spcBef>
                <a:spcPct val="20000"/>
              </a:spcBef>
              <a:buClr>
                <a:schemeClr val="accent6"/>
              </a:buClr>
              <a:buSzPct val="90000"/>
              <a:buFont typeface="Wingdings" pitchFamily="2" charset="2"/>
              <a:buChar char="§"/>
              <a:tabLst>
                <a:tab pos="633413" algn="l"/>
              </a:tabLst>
            </a:pPr>
            <a:r>
              <a:rPr lang="en-US" dirty="0"/>
              <a:t>Second level</a:t>
            </a:r>
          </a:p>
          <a:p>
            <a:pPr marL="682625" lvl="2" indent="-220663" algn="l" defTabSz="914400" rtl="0" eaLnBrk="1" latinLnBrk="0" hangingPunct="1">
              <a:spcBef>
                <a:spcPct val="20000"/>
              </a:spcBef>
              <a:buClr>
                <a:schemeClr val="accent6"/>
              </a:buClr>
              <a:buSzPct val="90000"/>
              <a:buFont typeface="Wingdings" pitchFamily="2" charset="2"/>
              <a:buChar char="§"/>
              <a:tabLst>
                <a:tab pos="633413" algn="l"/>
              </a:tabLst>
            </a:pPr>
            <a:r>
              <a:rPr lang="en-US" dirty="0"/>
              <a:t>Third level</a:t>
            </a:r>
          </a:p>
        </p:txBody>
      </p:sp>
    </p:spTree>
    <p:extLst>
      <p:ext uri="{BB962C8B-B14F-4D97-AF65-F5344CB8AC3E}">
        <p14:creationId xmlns:p14="http://schemas.microsoft.com/office/powerpoint/2010/main" val="237197123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8" r:id="rId12"/>
    <p:sldLayoutId id="2147483749" r:id="rId13"/>
  </p:sldLayoutIdLst>
  <p:hf hdr="0" dt="0"/>
  <p:txStyles>
    <p:titleStyle>
      <a:lvl1pPr algn="l" defTabSz="914400" rtl="0" eaLnBrk="1" latinLnBrk="0" hangingPunct="1">
        <a:spcBef>
          <a:spcPct val="0"/>
        </a:spcBef>
        <a:buNone/>
        <a:defRPr sz="4000" b="0" i="0" kern="1200" spc="-120">
          <a:solidFill>
            <a:schemeClr val="bg1"/>
          </a:solidFill>
          <a:effectLst>
            <a:outerShdw blurRad="50800" dist="25400" dir="2700000" algn="tl" rotWithShape="0">
              <a:srgbClr val="0B2C6F">
                <a:alpha val="43000"/>
              </a:srgbClr>
            </a:outerShdw>
          </a:effectLst>
          <a:latin typeface="ScalaSansOT-Ita" pitchFamily="34" charset="0"/>
          <a:ea typeface="+mj-ea"/>
          <a:cs typeface="ScalaSansOT-Ita" pitchFamily="34" charset="0"/>
        </a:defRPr>
      </a:lvl1pPr>
    </p:titleStyle>
    <p:bodyStyle>
      <a:lvl1pPr marL="0" indent="0" algn="l" defTabSz="914400" rtl="0" eaLnBrk="1" latinLnBrk="0" hangingPunct="1">
        <a:spcBef>
          <a:spcPct val="20000"/>
        </a:spcBef>
        <a:buClr>
          <a:schemeClr val="accent6"/>
        </a:buClr>
        <a:buSzPct val="90000"/>
        <a:buFont typeface="Wingdings" pitchFamily="2" charset="2"/>
        <a:buNone/>
        <a:tabLst>
          <a:tab pos="633413" algn="l"/>
        </a:tabLst>
        <a:defRPr lang="en-US" sz="2400" b="1" i="0" kern="1200" spc="-40" baseline="0" dirty="0" smtClean="0">
          <a:solidFill>
            <a:srgbClr val="454545"/>
          </a:solidFill>
          <a:latin typeface="Arial" pitchFamily="34" charset="0"/>
          <a:ea typeface="+mn-ea"/>
          <a:cs typeface="Arial" pitchFamily="34" charset="0"/>
        </a:defRPr>
      </a:lvl1pPr>
      <a:lvl2pPr marL="461963" indent="-230188" algn="l" defTabSz="914400" rtl="0" eaLnBrk="1" latinLnBrk="0" hangingPunct="1">
        <a:spcBef>
          <a:spcPct val="20000"/>
        </a:spcBef>
        <a:buClr>
          <a:schemeClr val="accent6"/>
        </a:buClr>
        <a:buSzPct val="90000"/>
        <a:buFont typeface="Wingdings" pitchFamily="2" charset="2"/>
        <a:buChar char="§"/>
        <a:tabLst>
          <a:tab pos="633413" algn="l"/>
        </a:tabLst>
        <a:defRPr lang="en-US" sz="2000" b="0" i="0" kern="1200" dirty="0" smtClean="0">
          <a:solidFill>
            <a:srgbClr val="989898"/>
          </a:solidFill>
          <a:latin typeface="Arial" pitchFamily="34" charset="0"/>
          <a:ea typeface="+mn-ea"/>
          <a:cs typeface="Arial" pitchFamily="34" charset="0"/>
        </a:defRPr>
      </a:lvl2pPr>
      <a:lvl3pPr marL="682625" indent="-220663" algn="l" defTabSz="914400" rtl="0" eaLnBrk="1" latinLnBrk="0" hangingPunct="1">
        <a:spcBef>
          <a:spcPct val="20000"/>
        </a:spcBef>
        <a:buClr>
          <a:schemeClr val="accent6"/>
        </a:buClr>
        <a:buSzPct val="90000"/>
        <a:buFont typeface="Wingdings" pitchFamily="2" charset="2"/>
        <a:buChar char="§"/>
        <a:tabLst>
          <a:tab pos="633413" algn="l"/>
        </a:tabLst>
        <a:defRPr lang="en-US" sz="2000" b="0" i="0" kern="1200" dirty="0" smtClean="0">
          <a:solidFill>
            <a:srgbClr val="989898"/>
          </a:solidFill>
          <a:latin typeface="Arial" pitchFamily="34" charset="0"/>
          <a:ea typeface="+mn-ea"/>
          <a:cs typeface="Arial" pitchFamily="34" charset="0"/>
        </a:defRPr>
      </a:lvl3pPr>
      <a:lvl4pPr marL="914400" indent="-231775" algn="l" defTabSz="914400" rtl="0" eaLnBrk="1" latinLnBrk="0" hangingPunct="1">
        <a:spcBef>
          <a:spcPct val="20000"/>
        </a:spcBef>
        <a:buClr>
          <a:schemeClr val="accent6"/>
        </a:buClr>
        <a:buSzPct val="90000"/>
        <a:buFont typeface="Wingdings" pitchFamily="2" charset="2"/>
        <a:buChar char="§"/>
        <a:tabLst>
          <a:tab pos="633413" algn="l"/>
        </a:tabLst>
        <a:defRPr sz="1900" b="0" kern="1200">
          <a:solidFill>
            <a:schemeClr val="accent1"/>
          </a:solidFill>
          <a:latin typeface="Arial" pitchFamily="34" charset="0"/>
          <a:ea typeface="+mn-ea"/>
          <a:cs typeface="Arial" pitchFamily="34" charset="0"/>
        </a:defRPr>
      </a:lvl4pPr>
      <a:lvl5pPr marL="1146175" indent="-231775" algn="l" defTabSz="914400" rtl="0" eaLnBrk="1" latinLnBrk="0" hangingPunct="1">
        <a:spcBef>
          <a:spcPct val="20000"/>
        </a:spcBef>
        <a:buClr>
          <a:schemeClr val="accent6"/>
        </a:buClr>
        <a:buSzPct val="90000"/>
        <a:buFont typeface="Wingdings" pitchFamily="2" charset="2"/>
        <a:buChar char="§"/>
        <a:tabLst>
          <a:tab pos="633413" algn="l"/>
        </a:tabLst>
        <a:defRPr sz="19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Text Placeholder 2"/>
          <p:cNvSpPr>
            <a:spLocks noGrp="1"/>
          </p:cNvSpPr>
          <p:nvPr>
            <p:ph type="body" idx="1"/>
          </p:nvPr>
        </p:nvSpPr>
        <p:spPr>
          <a:xfrm>
            <a:off x="580028" y="1600200"/>
            <a:ext cx="7954373" cy="4267200"/>
          </a:xfrm>
          <a:prstGeom prst="rect">
            <a:avLst/>
          </a:prstGeom>
        </p:spPr>
        <p:txBody>
          <a:bodyPr vert="horz" lIns="0" tIns="0" rIns="0" bIns="0" rtlCol="0">
            <a:noAutofit/>
          </a:body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marL="461963" lvl="1" indent="-230188" algn="l" defTabSz="914400" rtl="0" eaLnBrk="1" latinLnBrk="0" hangingPunct="1">
              <a:spcBef>
                <a:spcPct val="20000"/>
              </a:spcBef>
              <a:buClr>
                <a:schemeClr val="accent6"/>
              </a:buClr>
              <a:buSzPct val="90000"/>
              <a:buFont typeface="Wingdings" pitchFamily="2" charset="2"/>
              <a:buChar char="§"/>
              <a:tabLst>
                <a:tab pos="633413" algn="l"/>
              </a:tabLst>
            </a:pPr>
            <a:r>
              <a:rPr lang="en-US" dirty="0"/>
              <a:t>Second level</a:t>
            </a:r>
          </a:p>
          <a:p>
            <a:pPr marL="682625" lvl="2" indent="-220663" algn="l" defTabSz="914400" rtl="0" eaLnBrk="1" latinLnBrk="0" hangingPunct="1">
              <a:spcBef>
                <a:spcPct val="20000"/>
              </a:spcBef>
              <a:buClr>
                <a:schemeClr val="accent6"/>
              </a:buClr>
              <a:buSzPct val="90000"/>
              <a:buFont typeface="Wingdings" pitchFamily="2" charset="2"/>
              <a:buChar char="§"/>
              <a:tabLst>
                <a:tab pos="633413" algn="l"/>
              </a:tabLst>
            </a:pPr>
            <a:r>
              <a:rPr lang="en-US" dirty="0"/>
              <a:t>Third level</a:t>
            </a:r>
          </a:p>
        </p:txBody>
      </p:sp>
    </p:spTree>
    <p:extLst>
      <p:ext uri="{BB962C8B-B14F-4D97-AF65-F5344CB8AC3E}">
        <p14:creationId xmlns:p14="http://schemas.microsoft.com/office/powerpoint/2010/main" val="68406833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l" defTabSz="914400" rtl="0" eaLnBrk="1" latinLnBrk="0" hangingPunct="1">
        <a:spcBef>
          <a:spcPct val="0"/>
        </a:spcBef>
        <a:buNone/>
        <a:defRPr sz="4000" b="0" i="0" kern="1200" spc="-120">
          <a:solidFill>
            <a:schemeClr val="bg1"/>
          </a:solidFill>
          <a:effectLst>
            <a:outerShdw blurRad="50800" dist="25400" dir="2700000" algn="tl" rotWithShape="0">
              <a:srgbClr val="0B2C6F">
                <a:alpha val="43000"/>
              </a:srgbClr>
            </a:outerShdw>
          </a:effectLst>
          <a:latin typeface="Arial"/>
          <a:ea typeface="+mj-ea"/>
          <a:cs typeface="Arial"/>
        </a:defRPr>
      </a:lvl1pPr>
    </p:titleStyle>
    <p:bodyStyle>
      <a:lvl1pPr marL="0" indent="0" algn="l" defTabSz="914400" rtl="0" eaLnBrk="1" latinLnBrk="0" hangingPunct="1">
        <a:spcBef>
          <a:spcPct val="20000"/>
        </a:spcBef>
        <a:buClr>
          <a:schemeClr val="accent6"/>
        </a:buClr>
        <a:buSzPct val="90000"/>
        <a:buFont typeface="Wingdings" pitchFamily="2" charset="2"/>
        <a:buNone/>
        <a:tabLst>
          <a:tab pos="633413" algn="l"/>
        </a:tabLst>
        <a:defRPr lang="en-US" sz="2400" b="0" i="0" kern="1200" spc="-40" baseline="0" dirty="0" smtClean="0">
          <a:solidFill>
            <a:srgbClr val="454545"/>
          </a:solidFill>
          <a:latin typeface="Arial" pitchFamily="34" charset="0"/>
          <a:ea typeface="+mn-ea"/>
          <a:cs typeface="Arial" pitchFamily="34" charset="0"/>
        </a:defRPr>
      </a:lvl1pPr>
      <a:lvl2pPr marL="461963" indent="-230188" algn="l" defTabSz="914400" rtl="0" eaLnBrk="1" latinLnBrk="0" hangingPunct="1">
        <a:spcBef>
          <a:spcPct val="20000"/>
        </a:spcBef>
        <a:buClr>
          <a:schemeClr val="accent6"/>
        </a:buClr>
        <a:buSzPct val="90000"/>
        <a:buFont typeface="Wingdings" pitchFamily="2" charset="2"/>
        <a:buChar char="§"/>
        <a:tabLst>
          <a:tab pos="633413" algn="l"/>
        </a:tabLst>
        <a:defRPr lang="en-US" sz="2000" b="0" i="0" kern="1200" dirty="0" smtClean="0">
          <a:solidFill>
            <a:srgbClr val="989898"/>
          </a:solidFill>
          <a:latin typeface="Arial" pitchFamily="34" charset="0"/>
          <a:ea typeface="+mn-ea"/>
          <a:cs typeface="Arial" pitchFamily="34" charset="0"/>
        </a:defRPr>
      </a:lvl2pPr>
      <a:lvl3pPr marL="682625" indent="-220663" algn="l" defTabSz="914400" rtl="0" eaLnBrk="1" latinLnBrk="0" hangingPunct="1">
        <a:spcBef>
          <a:spcPct val="20000"/>
        </a:spcBef>
        <a:buClr>
          <a:schemeClr val="accent6"/>
        </a:buClr>
        <a:buSzPct val="90000"/>
        <a:buFont typeface="Wingdings" pitchFamily="2" charset="2"/>
        <a:buChar char="§"/>
        <a:tabLst>
          <a:tab pos="633413" algn="l"/>
        </a:tabLst>
        <a:defRPr lang="en-US" sz="2000" b="0" i="0" kern="1200" dirty="0" smtClean="0">
          <a:solidFill>
            <a:srgbClr val="989898"/>
          </a:solidFill>
          <a:latin typeface="Arial" pitchFamily="34" charset="0"/>
          <a:ea typeface="+mn-ea"/>
          <a:cs typeface="Arial" pitchFamily="34" charset="0"/>
        </a:defRPr>
      </a:lvl3pPr>
      <a:lvl4pPr marL="914400" indent="-231775" algn="l" defTabSz="914400" rtl="0" eaLnBrk="1" latinLnBrk="0" hangingPunct="1">
        <a:spcBef>
          <a:spcPct val="20000"/>
        </a:spcBef>
        <a:buClr>
          <a:schemeClr val="accent6"/>
        </a:buClr>
        <a:buSzPct val="90000"/>
        <a:buFont typeface="Wingdings" pitchFamily="2" charset="2"/>
        <a:buChar char="§"/>
        <a:tabLst>
          <a:tab pos="633413" algn="l"/>
        </a:tabLst>
        <a:defRPr sz="1900" b="0" kern="1200">
          <a:solidFill>
            <a:schemeClr val="accent1"/>
          </a:solidFill>
          <a:latin typeface="Arial" pitchFamily="34" charset="0"/>
          <a:ea typeface="+mn-ea"/>
          <a:cs typeface="Arial" pitchFamily="34" charset="0"/>
        </a:defRPr>
      </a:lvl4pPr>
      <a:lvl5pPr marL="1146175" indent="-231775" algn="l" defTabSz="914400" rtl="0" eaLnBrk="1" latinLnBrk="0" hangingPunct="1">
        <a:spcBef>
          <a:spcPct val="20000"/>
        </a:spcBef>
        <a:buClr>
          <a:schemeClr val="accent6"/>
        </a:buClr>
        <a:buSzPct val="90000"/>
        <a:buFont typeface="Wingdings" pitchFamily="2" charset="2"/>
        <a:buChar char="§"/>
        <a:tabLst>
          <a:tab pos="633413" algn="l"/>
        </a:tabLst>
        <a:defRPr sz="19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Text Placeholder 2"/>
          <p:cNvSpPr>
            <a:spLocks noGrp="1"/>
          </p:cNvSpPr>
          <p:nvPr>
            <p:ph type="body" idx="1"/>
          </p:nvPr>
        </p:nvSpPr>
        <p:spPr>
          <a:xfrm>
            <a:off x="580028" y="1600200"/>
            <a:ext cx="7954373" cy="4267200"/>
          </a:xfrm>
          <a:prstGeom prst="rect">
            <a:avLst/>
          </a:prstGeom>
        </p:spPr>
        <p:txBody>
          <a:bodyPr vert="horz" lIns="0" tIns="0" rIns="0" bIns="0" rtlCol="0">
            <a:noAutofit/>
          </a:body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marL="461963" lvl="1" indent="-230188" algn="l" defTabSz="914400" rtl="0" eaLnBrk="1" latinLnBrk="0" hangingPunct="1">
              <a:spcBef>
                <a:spcPct val="20000"/>
              </a:spcBef>
              <a:buClr>
                <a:schemeClr val="accent6"/>
              </a:buClr>
              <a:buSzPct val="90000"/>
              <a:buFont typeface="Wingdings" pitchFamily="2" charset="2"/>
              <a:buChar char="§"/>
              <a:tabLst>
                <a:tab pos="633413" algn="l"/>
              </a:tabLst>
            </a:pPr>
            <a:r>
              <a:rPr lang="en-US" dirty="0"/>
              <a:t>Second level</a:t>
            </a:r>
          </a:p>
          <a:p>
            <a:pPr marL="682625" lvl="2" indent="-220663" algn="l" defTabSz="914400" rtl="0" eaLnBrk="1" latinLnBrk="0" hangingPunct="1">
              <a:spcBef>
                <a:spcPct val="20000"/>
              </a:spcBef>
              <a:buClr>
                <a:schemeClr val="accent6"/>
              </a:buClr>
              <a:buSzPct val="90000"/>
              <a:buFont typeface="Wingdings" pitchFamily="2" charset="2"/>
              <a:buChar char="§"/>
              <a:tabLst>
                <a:tab pos="633413" algn="l"/>
              </a:tabLst>
            </a:pPr>
            <a:r>
              <a:rPr lang="en-US" dirty="0"/>
              <a:t>Third level</a:t>
            </a:r>
          </a:p>
        </p:txBody>
      </p:sp>
    </p:spTree>
    <p:extLst>
      <p:ext uri="{BB962C8B-B14F-4D97-AF65-F5344CB8AC3E}">
        <p14:creationId xmlns:p14="http://schemas.microsoft.com/office/powerpoint/2010/main" val="339707731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dt="0"/>
  <p:txStyles>
    <p:titleStyle>
      <a:lvl1pPr algn="l" defTabSz="914400" rtl="0" eaLnBrk="1" latinLnBrk="0" hangingPunct="1">
        <a:spcBef>
          <a:spcPct val="0"/>
        </a:spcBef>
        <a:buNone/>
        <a:defRPr sz="4000" b="0" i="0" kern="1200" spc="-120">
          <a:solidFill>
            <a:schemeClr val="bg1"/>
          </a:solidFill>
          <a:effectLst>
            <a:outerShdw blurRad="50800" dist="25400" dir="2700000" algn="tl" rotWithShape="0">
              <a:srgbClr val="0B2C6F">
                <a:alpha val="43000"/>
              </a:srgbClr>
            </a:outerShdw>
          </a:effectLst>
          <a:latin typeface="Arial"/>
          <a:ea typeface="+mj-ea"/>
          <a:cs typeface="Arial"/>
        </a:defRPr>
      </a:lvl1pPr>
    </p:titleStyle>
    <p:bodyStyle>
      <a:lvl1pPr marL="0" indent="0" algn="l" defTabSz="914400" rtl="0" eaLnBrk="1" latinLnBrk="0" hangingPunct="1">
        <a:spcBef>
          <a:spcPct val="20000"/>
        </a:spcBef>
        <a:buClr>
          <a:schemeClr val="accent6"/>
        </a:buClr>
        <a:buSzPct val="90000"/>
        <a:buFont typeface="Wingdings" pitchFamily="2" charset="2"/>
        <a:buNone/>
        <a:tabLst>
          <a:tab pos="633413" algn="l"/>
        </a:tabLst>
        <a:defRPr lang="en-US" sz="2400" b="0" i="0" kern="1200" spc="-40" baseline="0" dirty="0" smtClean="0">
          <a:solidFill>
            <a:srgbClr val="454545"/>
          </a:solidFill>
          <a:latin typeface="Arial" pitchFamily="34" charset="0"/>
          <a:ea typeface="+mn-ea"/>
          <a:cs typeface="Arial" pitchFamily="34" charset="0"/>
        </a:defRPr>
      </a:lvl1pPr>
      <a:lvl2pPr marL="461963" indent="-230188" algn="l" defTabSz="914400" rtl="0" eaLnBrk="1" latinLnBrk="0" hangingPunct="1">
        <a:spcBef>
          <a:spcPct val="20000"/>
        </a:spcBef>
        <a:buClr>
          <a:schemeClr val="accent6"/>
        </a:buClr>
        <a:buSzPct val="90000"/>
        <a:buFont typeface="Wingdings" pitchFamily="2" charset="2"/>
        <a:buChar char="§"/>
        <a:tabLst>
          <a:tab pos="633413" algn="l"/>
        </a:tabLst>
        <a:defRPr lang="en-US" sz="2000" b="0" i="0" kern="1200" dirty="0" smtClean="0">
          <a:solidFill>
            <a:srgbClr val="989898"/>
          </a:solidFill>
          <a:latin typeface="Arial" pitchFamily="34" charset="0"/>
          <a:ea typeface="+mn-ea"/>
          <a:cs typeface="Arial" pitchFamily="34" charset="0"/>
        </a:defRPr>
      </a:lvl2pPr>
      <a:lvl3pPr marL="682625" indent="-220663" algn="l" defTabSz="914400" rtl="0" eaLnBrk="1" latinLnBrk="0" hangingPunct="1">
        <a:spcBef>
          <a:spcPct val="20000"/>
        </a:spcBef>
        <a:buClr>
          <a:schemeClr val="accent6"/>
        </a:buClr>
        <a:buSzPct val="90000"/>
        <a:buFont typeface="Wingdings" pitchFamily="2" charset="2"/>
        <a:buChar char="§"/>
        <a:tabLst>
          <a:tab pos="633413" algn="l"/>
        </a:tabLst>
        <a:defRPr lang="en-US" sz="2000" b="0" i="0" kern="1200" dirty="0" smtClean="0">
          <a:solidFill>
            <a:srgbClr val="989898"/>
          </a:solidFill>
          <a:latin typeface="Arial" pitchFamily="34" charset="0"/>
          <a:ea typeface="+mn-ea"/>
          <a:cs typeface="Arial" pitchFamily="34" charset="0"/>
        </a:defRPr>
      </a:lvl3pPr>
      <a:lvl4pPr marL="914400" indent="-231775" algn="l" defTabSz="914400" rtl="0" eaLnBrk="1" latinLnBrk="0" hangingPunct="1">
        <a:spcBef>
          <a:spcPct val="20000"/>
        </a:spcBef>
        <a:buClr>
          <a:schemeClr val="accent6"/>
        </a:buClr>
        <a:buSzPct val="90000"/>
        <a:buFont typeface="Wingdings" pitchFamily="2" charset="2"/>
        <a:buChar char="§"/>
        <a:tabLst>
          <a:tab pos="633413" algn="l"/>
        </a:tabLst>
        <a:defRPr sz="1900" b="0" kern="1200">
          <a:solidFill>
            <a:schemeClr val="accent1"/>
          </a:solidFill>
          <a:latin typeface="Arial" pitchFamily="34" charset="0"/>
          <a:ea typeface="+mn-ea"/>
          <a:cs typeface="Arial" pitchFamily="34" charset="0"/>
        </a:defRPr>
      </a:lvl4pPr>
      <a:lvl5pPr marL="1146175" indent="-231775" algn="l" defTabSz="914400" rtl="0" eaLnBrk="1" latinLnBrk="0" hangingPunct="1">
        <a:spcBef>
          <a:spcPct val="20000"/>
        </a:spcBef>
        <a:buClr>
          <a:schemeClr val="accent6"/>
        </a:buClr>
        <a:buSzPct val="90000"/>
        <a:buFont typeface="Wingdings" pitchFamily="2" charset="2"/>
        <a:buChar char="§"/>
        <a:tabLst>
          <a:tab pos="633413" algn="l"/>
        </a:tabLst>
        <a:defRPr sz="19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538" y="145425"/>
            <a:ext cx="8739410" cy="6766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3538" y="908095"/>
            <a:ext cx="8739410" cy="4351338"/>
          </a:xfrm>
          <a:prstGeom prst="rect">
            <a:avLst/>
          </a:prstGeom>
        </p:spPr>
        <p:txBody>
          <a:bodyPr vert="horz" lIns="91440" tIns="45720" rIns="91440" bIns="45720" rtlCol="0">
            <a:normAutofit/>
          </a:bodyPr>
          <a:lstStyle/>
          <a:p>
            <a:pPr lvl="0"/>
            <a:r>
              <a:rPr lang="en-US" dirty="0"/>
              <a:t>For Bullet Points, please increase the indent level one to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20"/>
          <p:cNvSpPr>
            <a:spLocks noGrp="1"/>
          </p:cNvSpPr>
          <p:nvPr>
            <p:ph type="sldNum" sz="quarter" idx="4"/>
          </p:nvPr>
        </p:nvSpPr>
        <p:spPr>
          <a:xfrm>
            <a:off x="6885548" y="6448744"/>
            <a:ext cx="2057400" cy="365125"/>
          </a:xfrm>
          <a:prstGeom prst="rect">
            <a:avLst/>
          </a:prstGeom>
        </p:spPr>
        <p:txBody>
          <a:bodyPr/>
          <a:lstStyle>
            <a:lvl1pPr algn="r">
              <a:defRPr sz="1000">
                <a:solidFill>
                  <a:srgbClr val="193059"/>
                </a:solidFill>
              </a:defRPr>
            </a:lvl1pPr>
          </a:lstStyle>
          <a:p>
            <a:fld id="{0FCD9E92-E206-4E44-B48B-9398FBCAD9B4}" type="slidenum">
              <a:rPr lang="en-US" smtClean="0"/>
              <a:pPr/>
              <a:t>‹#›</a:t>
            </a:fld>
            <a:endParaRPr lang="en-US" dirty="0"/>
          </a:p>
        </p:txBody>
      </p:sp>
    </p:spTree>
    <p:extLst>
      <p:ext uri="{BB962C8B-B14F-4D97-AF65-F5344CB8AC3E}">
        <p14:creationId xmlns:p14="http://schemas.microsoft.com/office/powerpoint/2010/main" val="199520725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Lst>
  <p:transition spd="slow">
    <p:fade/>
  </p:transition>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bg2"/>
          </a:solidFill>
          <a:latin typeface="+mn-lt"/>
          <a:ea typeface="+mn-ea"/>
          <a:cs typeface="+mn-cs"/>
        </a:defRPr>
      </a:lvl1pPr>
      <a:lvl2pPr marL="174625" indent="-174625"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mn-lt"/>
          <a:ea typeface="+mn-ea"/>
          <a:cs typeface="+mn-cs"/>
        </a:defRPr>
      </a:lvl2pPr>
      <a:lvl3pPr marL="358775" indent="-1841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533400" indent="-1746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719138" indent="-1857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719137"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drive/folders/1_pOppmNtOv9EkS0YfwJPkeckEXBi0o0G?usp=sharing" TargetMode="External"/><Relationship Id="rId2" Type="http://schemas.openxmlformats.org/officeDocument/2006/relationships/hyperlink" Target="https://drive.google.com/file/d/1dufhHFTiObfiNz1xGC7zT4SiZJTS1qoL/view?usp=sharing" TargetMode="Externa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hyperlink" Target="https://clients.cso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7.xml"/><Relationship Id="rId1" Type="http://schemas.openxmlformats.org/officeDocument/2006/relationships/tags" Target="../tags/tag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7.xml"/><Relationship Id="rId1" Type="http://schemas.openxmlformats.org/officeDocument/2006/relationships/tags" Target="../tags/tag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7.xml"/><Relationship Id="rId1" Type="http://schemas.openxmlformats.org/officeDocument/2006/relationships/tags" Target="../tags/tag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7.xml"/><Relationship Id="rId1" Type="http://schemas.openxmlformats.org/officeDocument/2006/relationships/tags" Target="../tags/tag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416675"/>
            <a:ext cx="457200" cy="365125"/>
          </a:xfrm>
          <a:prstGeom prst="rect">
            <a:avLst/>
          </a:prstGeom>
        </p:spPr>
        <p:txBody>
          <a:bodyPr/>
          <a:lstStyle/>
          <a:p>
            <a:fld id="{61431D0F-C277-4564-8977-E8DC6356FA4D}" type="slidenum">
              <a:rPr lang="en-US" smtClean="0"/>
              <a:pPr/>
              <a:t>1</a:t>
            </a:fld>
            <a:endParaRPr lang="en-US" dirty="0"/>
          </a:p>
        </p:txBody>
      </p:sp>
      <p:sp>
        <p:nvSpPr>
          <p:cNvPr id="11" name="Title 1"/>
          <p:cNvSpPr txBox="1">
            <a:spLocks/>
          </p:cNvSpPr>
          <p:nvPr/>
        </p:nvSpPr>
        <p:spPr>
          <a:xfrm>
            <a:off x="609600" y="1828800"/>
            <a:ext cx="7971020" cy="1676400"/>
          </a:xfrm>
          <a:prstGeom prst="rect">
            <a:avLst/>
          </a:prstGeom>
        </p:spPr>
        <p:txBody>
          <a:bodyPr vert="horz" lIns="0" tIns="0" rIns="0" bIns="0" rtlCol="0" anchor="t" anchorCtr="0">
            <a:noAutofit/>
          </a:bodyPr>
          <a:lstStyle>
            <a:lvl1pPr algn="l" defTabSz="914400" rtl="0" eaLnBrk="1" latinLnBrk="0" hangingPunct="1">
              <a:spcBef>
                <a:spcPct val="0"/>
              </a:spcBef>
              <a:buNone/>
              <a:defRPr sz="4000" b="0" i="0" kern="1200" spc="-120">
                <a:solidFill>
                  <a:schemeClr val="bg1"/>
                </a:solidFill>
                <a:effectLst>
                  <a:outerShdw blurRad="50800" dist="25400" dir="2700000" algn="tl" rotWithShape="0">
                    <a:srgbClr val="0B2C6F">
                      <a:alpha val="43000"/>
                    </a:srgbClr>
                  </a:outerShdw>
                </a:effectLst>
                <a:latin typeface="Arial"/>
                <a:ea typeface="+mj-ea"/>
                <a:cs typeface="Arial"/>
              </a:defRPr>
            </a:lvl1pPr>
          </a:lstStyle>
          <a:p>
            <a:pPr algn="ctr"/>
            <a:r>
              <a:rPr lang="da-DK" sz="5000" dirty="0">
                <a:latin typeface="Century Gothic" charset="0"/>
                <a:ea typeface="Century Gothic" charset="0"/>
                <a:cs typeface="Century Gothic" charset="0"/>
              </a:rPr>
              <a:t>Cornerstone Success Center (CSC)</a:t>
            </a:r>
          </a:p>
          <a:p>
            <a:pPr algn="ctr"/>
            <a:r>
              <a:rPr lang="da-DK" sz="4400" dirty="0">
                <a:solidFill>
                  <a:srgbClr val="34B3D6"/>
                </a:solidFill>
                <a:latin typeface="+mn-lt"/>
                <a:ea typeface="+mn-ea"/>
                <a:cs typeface="+mn-cs"/>
              </a:rPr>
              <a:t>Registration and Training Content</a:t>
            </a:r>
            <a:endParaRPr lang="en-US" sz="4400" dirty="0">
              <a:solidFill>
                <a:srgbClr val="34B3D6"/>
              </a:solidFill>
              <a:latin typeface="+mn-lt"/>
              <a:ea typeface="+mn-ea"/>
              <a:cs typeface="+mn-cs"/>
            </a:endParaRPr>
          </a:p>
        </p:txBody>
      </p:sp>
    </p:spTree>
    <p:extLst>
      <p:ext uri="{BB962C8B-B14F-4D97-AF65-F5344CB8AC3E}">
        <p14:creationId xmlns:p14="http://schemas.microsoft.com/office/powerpoint/2010/main" val="12503903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Available Learning Programs in CSC</a:t>
            </a:r>
          </a:p>
        </p:txBody>
      </p:sp>
      <p:sp>
        <p:nvSpPr>
          <p:cNvPr id="5" name="Content Placeholder 4"/>
          <p:cNvSpPr txBox="1">
            <a:spLocks/>
          </p:cNvSpPr>
          <p:nvPr/>
        </p:nvSpPr>
        <p:spPr>
          <a:xfrm>
            <a:off x="203538" y="908109"/>
            <a:ext cx="8739410" cy="114929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bg2"/>
                </a:solidFill>
                <a:latin typeface="+mn-lt"/>
                <a:ea typeface="+mn-ea"/>
                <a:cs typeface="+mn-cs"/>
              </a:defRPr>
            </a:lvl1pPr>
            <a:lvl2pPr marL="174625" indent="-174625"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mn-lt"/>
                <a:ea typeface="+mn-ea"/>
                <a:cs typeface="+mn-cs"/>
              </a:defRPr>
            </a:lvl2pPr>
            <a:lvl3pPr marL="358775" indent="-1841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533400" indent="-1746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719138" indent="-1857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719137"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Cornerstone Success Center has several training opportunities. TO start your implementation you will only need the following 3.</a:t>
            </a:r>
            <a:endParaRPr lang="en-US" sz="2000" b="1" u="sng"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89479229"/>
              </p:ext>
            </p:extLst>
          </p:nvPr>
        </p:nvGraphicFramePr>
        <p:xfrm>
          <a:off x="344143" y="2286000"/>
          <a:ext cx="8458200" cy="1539240"/>
        </p:xfrm>
        <a:graphic>
          <a:graphicData uri="http://schemas.openxmlformats.org/drawingml/2006/table">
            <a:tbl>
              <a:tblPr firstRow="1" bandRow="1">
                <a:tableStyleId>{69012ECD-51FC-41F1-AA8D-1B2483CD663E}</a:tableStyleId>
              </a:tblPr>
              <a:tblGrid>
                <a:gridCol w="3256588">
                  <a:extLst>
                    <a:ext uri="{9D8B030D-6E8A-4147-A177-3AD203B41FA5}">
                      <a16:colId xmlns:a16="http://schemas.microsoft.com/office/drawing/2014/main" val="1291778400"/>
                    </a:ext>
                  </a:extLst>
                </a:gridCol>
                <a:gridCol w="5201612">
                  <a:extLst>
                    <a:ext uri="{9D8B030D-6E8A-4147-A177-3AD203B41FA5}">
                      <a16:colId xmlns:a16="http://schemas.microsoft.com/office/drawing/2014/main" val="2066816327"/>
                    </a:ext>
                  </a:extLst>
                </a:gridCol>
              </a:tblGrid>
              <a:tr h="218772">
                <a:tc>
                  <a:txBody>
                    <a:bodyPr/>
                    <a:lstStyle/>
                    <a:p>
                      <a:r>
                        <a:rPr lang="en-US" sz="1400" dirty="0"/>
                        <a:t>Learning</a:t>
                      </a:r>
                      <a:r>
                        <a:rPr lang="en-US" sz="1400" baseline="0" dirty="0"/>
                        <a:t> </a:t>
                      </a:r>
                      <a:r>
                        <a:rPr lang="en-US" sz="1400" dirty="0"/>
                        <a:t>Program Title</a:t>
                      </a:r>
                    </a:p>
                  </a:txBody>
                  <a:tcPr>
                    <a:lnL w="6350" cap="flat" cmpd="sng" algn="ctr">
                      <a:noFill/>
                      <a:prstDash val="solid"/>
                      <a:miter lim="800000"/>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r>
                        <a:rPr lang="en-US" sz="1400" dirty="0"/>
                        <a:t>Description</a:t>
                      </a:r>
                    </a:p>
                  </a:txBody>
                  <a:tcPr>
                    <a:lnL>
                      <a:noFill/>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4189505439"/>
                  </a:ext>
                </a:extLst>
              </a:tr>
              <a:tr h="370840">
                <a:tc>
                  <a:txBody>
                    <a:bodyPr/>
                    <a:lstStyle/>
                    <a:p>
                      <a:r>
                        <a:rPr lang="en-US" sz="1050" dirty="0"/>
                        <a:t>Cornerstone </a:t>
                      </a:r>
                      <a:r>
                        <a:rPr lang="en-US" sz="1050" b="1" dirty="0"/>
                        <a:t>Core Fundamentals - System Administrator Training</a:t>
                      </a:r>
                      <a:endParaRPr lang="en-US" sz="1050" dirty="0"/>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050" b="0" i="0" kern="1200" dirty="0">
                          <a:solidFill>
                            <a:schemeClr val="tx1"/>
                          </a:solidFill>
                          <a:effectLst/>
                          <a:latin typeface="+mn-lt"/>
                          <a:ea typeface="+mn-ea"/>
                          <a:cs typeface="+mn-cs"/>
                        </a:rPr>
                        <a:t>Contains all of the courses to help system administrators configure and set up their system for the Core functionality.</a:t>
                      </a:r>
                      <a:endParaRPr lang="en-US" sz="1050" dirty="0"/>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8476317"/>
                  </a:ext>
                </a:extLst>
              </a:tr>
              <a:tr h="370840">
                <a:tc>
                  <a:txBody>
                    <a:bodyPr/>
                    <a:lstStyle/>
                    <a:p>
                      <a:r>
                        <a:rPr lang="en-US" sz="1050" dirty="0"/>
                        <a:t>Cornerstone </a:t>
                      </a:r>
                      <a:r>
                        <a:rPr lang="en-US" sz="1050" b="1" dirty="0"/>
                        <a:t>Learning Fundamentals - System Administrator Training</a:t>
                      </a:r>
                      <a:endParaRPr lang="en-US" sz="1050" dirty="0"/>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Contains all of the courses to help system administrators configure and set up their system for the Learning Management System functionality.</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3906616"/>
                  </a:ext>
                </a:extLst>
              </a:tr>
              <a:tr h="370840">
                <a:tc>
                  <a:txBody>
                    <a:bodyPr/>
                    <a:lstStyle/>
                    <a:p>
                      <a:r>
                        <a:rPr lang="en-US" sz="1050" b="1" baseline="0" dirty="0"/>
                        <a:t>Connect Fundamentals</a:t>
                      </a:r>
                      <a:endParaRPr lang="en-US" sz="1050" b="1" dirty="0"/>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050" dirty="0"/>
                        <a:t>Contains all of the courses to help system administrators configure and set up their system for the Compensation functionality.</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14558552"/>
                  </a:ext>
                </a:extLst>
              </a:tr>
            </a:tbl>
          </a:graphicData>
        </a:graphic>
      </p:graphicFrame>
    </p:spTree>
    <p:extLst>
      <p:ext uri="{BB962C8B-B14F-4D97-AF65-F5344CB8AC3E}">
        <p14:creationId xmlns:p14="http://schemas.microsoft.com/office/powerpoint/2010/main" val="217459302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8443" y="2057400"/>
            <a:ext cx="8229600" cy="3820510"/>
          </a:xfrm>
          <a:prstGeom prst="rect">
            <a:avLst/>
          </a:prstGeom>
        </p:spPr>
      </p:pic>
      <p:sp>
        <p:nvSpPr>
          <p:cNvPr id="3" name="Title 2"/>
          <p:cNvSpPr>
            <a:spLocks noGrp="1"/>
          </p:cNvSpPr>
          <p:nvPr>
            <p:ph type="title"/>
          </p:nvPr>
        </p:nvSpPr>
        <p:spPr/>
        <p:txBody>
          <a:bodyPr/>
          <a:lstStyle/>
          <a:p>
            <a:r>
              <a:rPr lang="en-US" dirty="0"/>
              <a:t>Register for Learning - Step 1</a:t>
            </a:r>
          </a:p>
        </p:txBody>
      </p:sp>
      <p:sp>
        <p:nvSpPr>
          <p:cNvPr id="5" name="Content Placeholder 4"/>
          <p:cNvSpPr txBox="1">
            <a:spLocks/>
          </p:cNvSpPr>
          <p:nvPr/>
        </p:nvSpPr>
        <p:spPr>
          <a:xfrm>
            <a:off x="203538" y="908109"/>
            <a:ext cx="8739410" cy="920691"/>
          </a:xfrm>
          <a:prstGeom prst="rect">
            <a:avLst/>
          </a:prstGeom>
        </p:spPr>
        <p:txBody>
          <a:bodyPr>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bg2"/>
                </a:solidFill>
                <a:latin typeface="+mn-lt"/>
                <a:ea typeface="+mn-ea"/>
                <a:cs typeface="+mn-cs"/>
              </a:defRPr>
            </a:lvl1pPr>
            <a:lvl2pPr marL="174625" indent="-174625"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mn-lt"/>
                <a:ea typeface="+mn-ea"/>
                <a:cs typeface="+mn-cs"/>
              </a:defRPr>
            </a:lvl2pPr>
            <a:lvl3pPr marL="358775" indent="-1841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533400" indent="-1746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719138" indent="-1857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719137"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From learner home, enter the title of the program from the previous page. In this example, we will be using </a:t>
            </a:r>
            <a:r>
              <a:rPr lang="en-US" sz="2400" b="1" dirty="0"/>
              <a:t>Cornerstone Core Fundamentals - System Administrator Training</a:t>
            </a:r>
            <a:r>
              <a:rPr lang="en-US" sz="2400" dirty="0"/>
              <a:t>.</a:t>
            </a:r>
          </a:p>
          <a:p>
            <a:endParaRPr lang="en-US" sz="2400" dirty="0"/>
          </a:p>
        </p:txBody>
      </p:sp>
      <p:cxnSp>
        <p:nvCxnSpPr>
          <p:cNvPr id="7" name="Straight Arrow Connector 6"/>
          <p:cNvCxnSpPr/>
          <p:nvPr/>
        </p:nvCxnSpPr>
        <p:spPr>
          <a:xfrm flipH="1" flipV="1">
            <a:off x="5138652" y="2556165"/>
            <a:ext cx="423948" cy="339435"/>
          </a:xfrm>
          <a:prstGeom prst="straightConnector1">
            <a:avLst/>
          </a:prstGeom>
          <a:ln w="38100">
            <a:solidFill>
              <a:srgbClr val="AA5454"/>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82402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8654" y="1905000"/>
            <a:ext cx="6689178" cy="4343400"/>
          </a:xfrm>
          <a:prstGeom prst="rect">
            <a:avLst/>
          </a:prstGeom>
        </p:spPr>
      </p:pic>
      <p:sp>
        <p:nvSpPr>
          <p:cNvPr id="3" name="Title 2"/>
          <p:cNvSpPr>
            <a:spLocks noGrp="1"/>
          </p:cNvSpPr>
          <p:nvPr>
            <p:ph type="title"/>
          </p:nvPr>
        </p:nvSpPr>
        <p:spPr/>
        <p:txBody>
          <a:bodyPr/>
          <a:lstStyle/>
          <a:p>
            <a:r>
              <a:rPr lang="en-US" dirty="0"/>
              <a:t>Locate Learning - Step 2</a:t>
            </a:r>
          </a:p>
        </p:txBody>
      </p:sp>
      <p:sp>
        <p:nvSpPr>
          <p:cNvPr id="5" name="Content Placeholder 4"/>
          <p:cNvSpPr txBox="1">
            <a:spLocks/>
          </p:cNvSpPr>
          <p:nvPr/>
        </p:nvSpPr>
        <p:spPr>
          <a:xfrm>
            <a:off x="203538" y="908109"/>
            <a:ext cx="8739410" cy="92069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bg2"/>
                </a:solidFill>
                <a:latin typeface="+mn-lt"/>
                <a:ea typeface="+mn-ea"/>
                <a:cs typeface="+mn-cs"/>
              </a:defRPr>
            </a:lvl1pPr>
            <a:lvl2pPr marL="174625" indent="-174625"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mn-lt"/>
                <a:ea typeface="+mn-ea"/>
                <a:cs typeface="+mn-cs"/>
              </a:defRPr>
            </a:lvl2pPr>
            <a:lvl3pPr marL="358775" indent="-1841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533400" indent="-1746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719138" indent="-1857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719137"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You are redirected to the Learning Search page with results. Click the title of the curriculum in the results.</a:t>
            </a:r>
          </a:p>
          <a:p>
            <a:endParaRPr lang="en-US" sz="2400" dirty="0"/>
          </a:p>
        </p:txBody>
      </p:sp>
      <p:cxnSp>
        <p:nvCxnSpPr>
          <p:cNvPr id="7" name="Straight Arrow Connector 6"/>
          <p:cNvCxnSpPr/>
          <p:nvPr/>
        </p:nvCxnSpPr>
        <p:spPr>
          <a:xfrm flipH="1" flipV="1">
            <a:off x="2438400" y="5181600"/>
            <a:ext cx="381000" cy="228600"/>
          </a:xfrm>
          <a:prstGeom prst="straightConnector1">
            <a:avLst/>
          </a:prstGeom>
          <a:ln w="38100">
            <a:solidFill>
              <a:srgbClr val="AA5454"/>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128846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6300" y="2057400"/>
            <a:ext cx="7696200" cy="3473060"/>
          </a:xfrm>
          <a:prstGeom prst="rect">
            <a:avLst/>
          </a:prstGeom>
        </p:spPr>
      </p:pic>
      <p:sp>
        <p:nvSpPr>
          <p:cNvPr id="3" name="Title 2"/>
          <p:cNvSpPr>
            <a:spLocks noGrp="1"/>
          </p:cNvSpPr>
          <p:nvPr>
            <p:ph type="title"/>
          </p:nvPr>
        </p:nvSpPr>
        <p:spPr/>
        <p:txBody>
          <a:bodyPr/>
          <a:lstStyle/>
          <a:p>
            <a:r>
              <a:rPr lang="en-US" dirty="0"/>
              <a:t>Register for Learning - Step 3</a:t>
            </a:r>
          </a:p>
        </p:txBody>
      </p:sp>
      <p:sp>
        <p:nvSpPr>
          <p:cNvPr id="5" name="Content Placeholder 4"/>
          <p:cNvSpPr txBox="1">
            <a:spLocks/>
          </p:cNvSpPr>
          <p:nvPr/>
        </p:nvSpPr>
        <p:spPr>
          <a:xfrm>
            <a:off x="203538" y="908109"/>
            <a:ext cx="8739410" cy="920691"/>
          </a:xfrm>
          <a:prstGeom prst="rect">
            <a:avLst/>
          </a:prstGeom>
        </p:spPr>
        <p:txBody>
          <a:bodyPr>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bg2"/>
                </a:solidFill>
                <a:latin typeface="+mn-lt"/>
                <a:ea typeface="+mn-ea"/>
                <a:cs typeface="+mn-cs"/>
              </a:defRPr>
            </a:lvl1pPr>
            <a:lvl2pPr marL="174625" indent="-174625"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mn-lt"/>
                <a:ea typeface="+mn-ea"/>
                <a:cs typeface="+mn-cs"/>
              </a:defRPr>
            </a:lvl2pPr>
            <a:lvl3pPr marL="358775" indent="-1841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533400" indent="-1746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719138" indent="-1857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719137"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You are redirected to the Training Details page for the curriculum selected.  You can scroll down the page to see more details and a list of the learning objects contained in the curriculum. Click the </a:t>
            </a:r>
            <a:r>
              <a:rPr lang="en-US" sz="2400" b="1" dirty="0"/>
              <a:t>Request</a:t>
            </a:r>
            <a:r>
              <a:rPr lang="en-US" sz="2400" dirty="0"/>
              <a:t> button to register.</a:t>
            </a:r>
          </a:p>
          <a:p>
            <a:endParaRPr lang="en-US" sz="2400" dirty="0"/>
          </a:p>
        </p:txBody>
      </p:sp>
      <p:cxnSp>
        <p:nvCxnSpPr>
          <p:cNvPr id="7" name="Straight Arrow Connector 6"/>
          <p:cNvCxnSpPr/>
          <p:nvPr/>
        </p:nvCxnSpPr>
        <p:spPr>
          <a:xfrm flipH="1" flipV="1">
            <a:off x="2286000" y="3584605"/>
            <a:ext cx="381000" cy="228600"/>
          </a:xfrm>
          <a:prstGeom prst="straightConnector1">
            <a:avLst/>
          </a:prstGeom>
          <a:ln w="38100">
            <a:solidFill>
              <a:srgbClr val="AA5454"/>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02418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9443" y="1948109"/>
            <a:ext cx="7467600" cy="4452691"/>
          </a:xfrm>
          <a:prstGeom prst="rect">
            <a:avLst/>
          </a:prstGeom>
        </p:spPr>
      </p:pic>
      <p:sp>
        <p:nvSpPr>
          <p:cNvPr id="3" name="Title 2"/>
          <p:cNvSpPr>
            <a:spLocks noGrp="1"/>
          </p:cNvSpPr>
          <p:nvPr>
            <p:ph type="title"/>
          </p:nvPr>
        </p:nvSpPr>
        <p:spPr/>
        <p:txBody>
          <a:bodyPr/>
          <a:lstStyle/>
          <a:p>
            <a:r>
              <a:rPr lang="en-US" dirty="0"/>
              <a:t>Register for Learning - Step 4</a:t>
            </a:r>
          </a:p>
        </p:txBody>
      </p:sp>
      <p:sp>
        <p:nvSpPr>
          <p:cNvPr id="5" name="Content Placeholder 4"/>
          <p:cNvSpPr txBox="1">
            <a:spLocks/>
          </p:cNvSpPr>
          <p:nvPr/>
        </p:nvSpPr>
        <p:spPr>
          <a:xfrm>
            <a:off x="203538" y="908109"/>
            <a:ext cx="8739410" cy="920691"/>
          </a:xfrm>
          <a:prstGeom prst="rect">
            <a:avLst/>
          </a:prstGeom>
        </p:spPr>
        <p:txBody>
          <a:bodyPr>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bg2"/>
                </a:solidFill>
                <a:latin typeface="+mn-lt"/>
                <a:ea typeface="+mn-ea"/>
                <a:cs typeface="+mn-cs"/>
              </a:defRPr>
            </a:lvl1pPr>
            <a:lvl2pPr marL="174625" indent="-174625"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mn-lt"/>
                <a:ea typeface="+mn-ea"/>
                <a:cs typeface="+mn-cs"/>
              </a:defRPr>
            </a:lvl2pPr>
            <a:lvl3pPr marL="358775" indent="-1841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533400" indent="-1746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719138" indent="-1857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719137"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You are redirected to your Transcript. Please take note of the helpful tips referenced a the top. Click the </a:t>
            </a:r>
            <a:r>
              <a:rPr lang="en-US" sz="2400" b="1" dirty="0"/>
              <a:t>Open Curriculum </a:t>
            </a:r>
            <a:r>
              <a:rPr lang="en-US" sz="2400" dirty="0"/>
              <a:t>button for the newly added learning to open the program.</a:t>
            </a:r>
          </a:p>
        </p:txBody>
      </p:sp>
      <p:cxnSp>
        <p:nvCxnSpPr>
          <p:cNvPr id="7" name="Straight Arrow Connector 6"/>
          <p:cNvCxnSpPr/>
          <p:nvPr/>
        </p:nvCxnSpPr>
        <p:spPr>
          <a:xfrm>
            <a:off x="6248400" y="5867400"/>
            <a:ext cx="457200" cy="152400"/>
          </a:xfrm>
          <a:prstGeom prst="straightConnector1">
            <a:avLst/>
          </a:prstGeom>
          <a:ln w="38100">
            <a:solidFill>
              <a:srgbClr val="AA5454"/>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120980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2743" y="1914828"/>
            <a:ext cx="8001000" cy="4270974"/>
          </a:xfrm>
          <a:prstGeom prst="rect">
            <a:avLst/>
          </a:prstGeom>
        </p:spPr>
      </p:pic>
      <p:sp>
        <p:nvSpPr>
          <p:cNvPr id="3" name="Title 2"/>
          <p:cNvSpPr>
            <a:spLocks noGrp="1"/>
          </p:cNvSpPr>
          <p:nvPr>
            <p:ph type="title"/>
          </p:nvPr>
        </p:nvSpPr>
        <p:spPr/>
        <p:txBody>
          <a:bodyPr/>
          <a:lstStyle/>
          <a:p>
            <a:r>
              <a:rPr lang="en-US" dirty="0"/>
              <a:t>Register for Learning - Step 5</a:t>
            </a:r>
          </a:p>
        </p:txBody>
      </p:sp>
      <p:sp>
        <p:nvSpPr>
          <p:cNvPr id="5" name="Content Placeholder 4"/>
          <p:cNvSpPr txBox="1">
            <a:spLocks/>
          </p:cNvSpPr>
          <p:nvPr/>
        </p:nvSpPr>
        <p:spPr>
          <a:xfrm>
            <a:off x="203538" y="908109"/>
            <a:ext cx="8739410" cy="920691"/>
          </a:xfrm>
          <a:prstGeom prst="rect">
            <a:avLst/>
          </a:prstGeom>
        </p:spPr>
        <p:txBody>
          <a:bodyPr>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bg2"/>
                </a:solidFill>
                <a:latin typeface="+mn-lt"/>
                <a:ea typeface="+mn-ea"/>
                <a:cs typeface="+mn-cs"/>
              </a:defRPr>
            </a:lvl1pPr>
            <a:lvl2pPr marL="174625" indent="-174625"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mn-lt"/>
                <a:ea typeface="+mn-ea"/>
                <a:cs typeface="+mn-cs"/>
              </a:defRPr>
            </a:lvl2pPr>
            <a:lvl3pPr marL="358775" indent="-1841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533400" indent="-1746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719138" indent="-1857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719137"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You are redirected to the Curriculum player. Curricula are divided into sections and learning objects nested within each section. Click view details for a section to see the learning objects associated to it.</a:t>
            </a:r>
          </a:p>
        </p:txBody>
      </p:sp>
      <p:cxnSp>
        <p:nvCxnSpPr>
          <p:cNvPr id="7" name="Straight Arrow Connector 6"/>
          <p:cNvCxnSpPr/>
          <p:nvPr/>
        </p:nvCxnSpPr>
        <p:spPr>
          <a:xfrm>
            <a:off x="7086600" y="4876800"/>
            <a:ext cx="457200" cy="152400"/>
          </a:xfrm>
          <a:prstGeom prst="straightConnector1">
            <a:avLst/>
          </a:prstGeom>
          <a:ln w="38100">
            <a:solidFill>
              <a:srgbClr val="AA5454"/>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56605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85800" y="2286000"/>
            <a:ext cx="7860124" cy="3276600"/>
          </a:xfrm>
          <a:prstGeom prst="rect">
            <a:avLst/>
          </a:prstGeom>
        </p:spPr>
      </p:pic>
      <p:sp>
        <p:nvSpPr>
          <p:cNvPr id="3" name="Title 2"/>
          <p:cNvSpPr>
            <a:spLocks noGrp="1"/>
          </p:cNvSpPr>
          <p:nvPr>
            <p:ph type="title"/>
          </p:nvPr>
        </p:nvSpPr>
        <p:spPr/>
        <p:txBody>
          <a:bodyPr/>
          <a:lstStyle/>
          <a:p>
            <a:r>
              <a:rPr lang="en-US" dirty="0"/>
              <a:t>Register for Learning - Step 6</a:t>
            </a:r>
          </a:p>
        </p:txBody>
      </p:sp>
      <p:sp>
        <p:nvSpPr>
          <p:cNvPr id="5" name="Content Placeholder 4"/>
          <p:cNvSpPr txBox="1">
            <a:spLocks/>
          </p:cNvSpPr>
          <p:nvPr/>
        </p:nvSpPr>
        <p:spPr>
          <a:xfrm>
            <a:off x="203538" y="908109"/>
            <a:ext cx="8739410" cy="1149291"/>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bg2"/>
                </a:solidFill>
                <a:latin typeface="+mn-lt"/>
                <a:ea typeface="+mn-ea"/>
                <a:cs typeface="+mn-cs"/>
              </a:defRPr>
            </a:lvl1pPr>
            <a:lvl2pPr marL="174625" indent="-174625"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mn-lt"/>
                <a:ea typeface="+mn-ea"/>
                <a:cs typeface="+mn-cs"/>
              </a:defRPr>
            </a:lvl2pPr>
            <a:lvl3pPr marL="358775" indent="-1841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533400" indent="-1746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719138" indent="-1857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719137"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Inside a section, click the Launch button for each learning object to open. Remember to select Mark Complete after watching Video learning objects to track your progress. As you complete the learning objects, the curriculum will display your progress.</a:t>
            </a:r>
          </a:p>
        </p:txBody>
      </p:sp>
      <p:cxnSp>
        <p:nvCxnSpPr>
          <p:cNvPr id="7" name="Straight Arrow Connector 6"/>
          <p:cNvCxnSpPr/>
          <p:nvPr/>
        </p:nvCxnSpPr>
        <p:spPr>
          <a:xfrm>
            <a:off x="6553200" y="3695700"/>
            <a:ext cx="457200" cy="152400"/>
          </a:xfrm>
          <a:prstGeom prst="straightConnector1">
            <a:avLst/>
          </a:prstGeom>
          <a:ln w="38100">
            <a:solidFill>
              <a:srgbClr val="AA5454"/>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872270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7886700" cy="1934992"/>
          </a:xfrm>
        </p:spPr>
        <p:txBody>
          <a:bodyPr>
            <a:normAutofit/>
          </a:bodyPr>
          <a:lstStyle/>
          <a:p>
            <a:pPr algn="ctr"/>
            <a:r>
              <a:rPr lang="en-US" sz="4000" dirty="0">
                <a:ln w="0"/>
                <a:solidFill>
                  <a:schemeClr val="bg1"/>
                </a:solidFill>
                <a:effectLst>
                  <a:outerShdw blurRad="38100" dist="25400" dir="5400000" algn="ctr" rotWithShape="0">
                    <a:srgbClr val="6E747A">
                      <a:alpha val="43000"/>
                    </a:srgbClr>
                  </a:outerShdw>
                </a:effectLst>
              </a:rPr>
              <a:t>Training Focus – To be completed before you attend your 2 Day Admin Training</a:t>
            </a:r>
          </a:p>
        </p:txBody>
      </p:sp>
    </p:spTree>
    <p:extLst>
      <p:ext uri="{BB962C8B-B14F-4D97-AF65-F5344CB8AC3E}">
        <p14:creationId xmlns:p14="http://schemas.microsoft.com/office/powerpoint/2010/main" val="144657412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79700"/>
            <a:ext cx="7886700" cy="420863"/>
          </a:xfrm>
        </p:spPr>
        <p:txBody>
          <a:bodyPr>
            <a:normAutofit/>
          </a:bodyPr>
          <a:lstStyle/>
          <a:p>
            <a:pPr algn="ctr"/>
            <a:r>
              <a:rPr lang="en-US" sz="2100" dirty="0">
                <a:ln w="0"/>
                <a:solidFill>
                  <a:schemeClr val="bg1"/>
                </a:solidFill>
                <a:effectLst>
                  <a:outerShdw blurRad="38100" dist="25400" dir="5400000" algn="ctr" rotWithShape="0">
                    <a:srgbClr val="6E747A">
                      <a:alpha val="43000"/>
                    </a:srgbClr>
                  </a:outerShdw>
                </a:effectLst>
              </a:rPr>
              <a:t>Step 1 - Understanding your Curriculum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180" y="3787461"/>
            <a:ext cx="5848211" cy="21410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17" y="1538706"/>
            <a:ext cx="4779818" cy="2110569"/>
          </a:xfrm>
          <a:prstGeom prst="rect">
            <a:avLst/>
          </a:prstGeom>
        </p:spPr>
      </p:pic>
      <p:sp>
        <p:nvSpPr>
          <p:cNvPr id="6" name="TextBox 5"/>
          <p:cNvSpPr txBox="1"/>
          <p:nvPr/>
        </p:nvSpPr>
        <p:spPr>
          <a:xfrm>
            <a:off x="5655624" y="2338076"/>
            <a:ext cx="2671948" cy="1131079"/>
          </a:xfrm>
          <a:prstGeom prst="rect">
            <a:avLst/>
          </a:prstGeom>
          <a:noFill/>
        </p:spPr>
        <p:txBody>
          <a:bodyPr wrap="square" rtlCol="0">
            <a:spAutoFit/>
          </a:bodyPr>
          <a:lstStyle/>
          <a:p>
            <a:r>
              <a:rPr lang="en-US" sz="1350" dirty="0">
                <a:solidFill>
                  <a:schemeClr val="bg1"/>
                </a:solidFill>
              </a:rPr>
              <a:t>Our focus will be the Course Content Section. Once you select View Details you’ll get this view to begin your training.</a:t>
            </a:r>
          </a:p>
        </p:txBody>
      </p:sp>
      <p:cxnSp>
        <p:nvCxnSpPr>
          <p:cNvPr id="8" name="Straight Arrow Connector 7"/>
          <p:cNvCxnSpPr/>
          <p:nvPr/>
        </p:nvCxnSpPr>
        <p:spPr>
          <a:xfrm>
            <a:off x="6611177" y="3238323"/>
            <a:ext cx="15255" cy="54913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95432" y="2465728"/>
            <a:ext cx="696190" cy="53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91757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5364243"/>
              </p:ext>
            </p:extLst>
          </p:nvPr>
        </p:nvGraphicFramePr>
        <p:xfrm>
          <a:off x="914400" y="1676400"/>
          <a:ext cx="7616286" cy="3895140"/>
        </p:xfrm>
        <a:graphic>
          <a:graphicData uri="http://schemas.openxmlformats.org/drawingml/2006/table">
            <a:tbl>
              <a:tblPr firstRow="1" bandRow="1">
                <a:tableStyleId>{5C22544A-7EE6-4342-B048-85BDC9FD1C3A}</a:tableStyleId>
              </a:tblPr>
              <a:tblGrid>
                <a:gridCol w="2732357">
                  <a:extLst>
                    <a:ext uri="{9D8B030D-6E8A-4147-A177-3AD203B41FA5}">
                      <a16:colId xmlns:a16="http://schemas.microsoft.com/office/drawing/2014/main" val="20000"/>
                    </a:ext>
                  </a:extLst>
                </a:gridCol>
                <a:gridCol w="3774464">
                  <a:extLst>
                    <a:ext uri="{9D8B030D-6E8A-4147-A177-3AD203B41FA5}">
                      <a16:colId xmlns:a16="http://schemas.microsoft.com/office/drawing/2014/main" val="20001"/>
                    </a:ext>
                  </a:extLst>
                </a:gridCol>
                <a:gridCol w="1109465">
                  <a:extLst>
                    <a:ext uri="{9D8B030D-6E8A-4147-A177-3AD203B41FA5}">
                      <a16:colId xmlns:a16="http://schemas.microsoft.com/office/drawing/2014/main" val="20002"/>
                    </a:ext>
                  </a:extLst>
                </a:gridCol>
              </a:tblGrid>
              <a:tr h="455105">
                <a:tc>
                  <a:txBody>
                    <a:bodyPr/>
                    <a:lstStyle/>
                    <a:p>
                      <a:r>
                        <a:rPr lang="en-US" sz="1200" dirty="0"/>
                        <a:t>Parent Section </a:t>
                      </a:r>
                    </a:p>
                  </a:txBody>
                  <a:tcPr marL="68580" marR="68580" marT="34290" marB="34290"/>
                </a:tc>
                <a:tc>
                  <a:txBody>
                    <a:bodyPr/>
                    <a:lstStyle/>
                    <a:p>
                      <a:r>
                        <a:rPr lang="en-US" sz="1200" dirty="0"/>
                        <a:t>Child  Section / Title</a:t>
                      </a:r>
                    </a:p>
                  </a:txBody>
                  <a:tcPr marL="68580" marR="68580" marT="34290" marB="34290"/>
                </a:tc>
                <a:tc>
                  <a:txBody>
                    <a:bodyPr/>
                    <a:lstStyle/>
                    <a:p>
                      <a:pPr algn="ctr"/>
                      <a:r>
                        <a:rPr lang="en-US" sz="1200" dirty="0"/>
                        <a:t>Length in Minutes</a:t>
                      </a:r>
                    </a:p>
                  </a:txBody>
                  <a:tcPr marL="68580" marR="68580" marT="34290" marB="34290"/>
                </a:tc>
                <a:extLst>
                  <a:ext uri="{0D108BD9-81ED-4DB2-BD59-A6C34878D82A}">
                    <a16:rowId xmlns:a16="http://schemas.microsoft.com/office/drawing/2014/main" val="10000"/>
                  </a:ext>
                </a:extLst>
              </a:tr>
              <a:tr h="298493">
                <a:tc>
                  <a:txBody>
                    <a:bodyPr/>
                    <a:lstStyle/>
                    <a:p>
                      <a:r>
                        <a:rPr lang="en-US" sz="1200" b="1" i="0" u="none" strike="noStrike" kern="1200" dirty="0">
                          <a:solidFill>
                            <a:schemeClr val="dk1"/>
                          </a:solidFill>
                          <a:effectLst/>
                          <a:latin typeface="+mn-lt"/>
                          <a:ea typeface="+mn-ea"/>
                          <a:cs typeface="+mn-cs"/>
                        </a:rPr>
                        <a:t>Welcome to Core Fundamentals</a:t>
                      </a:r>
                      <a:endParaRPr lang="en-US" sz="1200" dirty="0"/>
                    </a:p>
                  </a:txBody>
                  <a:tcPr marL="68580" marR="68580" marT="34290" marB="34290"/>
                </a:tc>
                <a:tc>
                  <a:txBody>
                    <a:bodyPr/>
                    <a:lstStyle/>
                    <a:p>
                      <a:r>
                        <a:rPr lang="en-US" sz="1200" b="0" i="0" u="none" strike="noStrike" kern="1200" dirty="0">
                          <a:solidFill>
                            <a:schemeClr val="dk1"/>
                          </a:solidFill>
                          <a:effectLst/>
                          <a:latin typeface="+mn-lt"/>
                          <a:ea typeface="+mn-ea"/>
                          <a:cs typeface="+mn-cs"/>
                        </a:rPr>
                        <a:t>Welcome to Core Fundamentals</a:t>
                      </a:r>
                      <a:endParaRPr lang="en-US" sz="1200" b="0" dirty="0"/>
                    </a:p>
                  </a:txBody>
                  <a:tcPr marL="68580" marR="68580" marT="34290" marB="34290"/>
                </a:tc>
                <a:tc>
                  <a:txBody>
                    <a:bodyPr/>
                    <a:lstStyle/>
                    <a:p>
                      <a:pPr algn="ctr"/>
                      <a:r>
                        <a:rPr lang="en-US" sz="1200" b="0" dirty="0"/>
                        <a:t>2</a:t>
                      </a:r>
                    </a:p>
                  </a:txBody>
                  <a:tcPr marL="68580" marR="68580" marT="34290" marB="34290"/>
                </a:tc>
                <a:extLst>
                  <a:ext uri="{0D108BD9-81ED-4DB2-BD59-A6C34878D82A}">
                    <a16:rowId xmlns:a16="http://schemas.microsoft.com/office/drawing/2014/main" val="10001"/>
                  </a:ext>
                </a:extLst>
              </a:tr>
              <a:tr h="298493">
                <a:tc>
                  <a:txBody>
                    <a:bodyPr/>
                    <a:lstStyle/>
                    <a:p>
                      <a:r>
                        <a:rPr lang="en-US" sz="1200" b="1" i="0" u="none" strike="noStrike" kern="1200" dirty="0">
                          <a:solidFill>
                            <a:schemeClr val="dk1"/>
                          </a:solidFill>
                          <a:effectLst/>
                          <a:latin typeface="+mn-lt"/>
                          <a:ea typeface="+mn-ea"/>
                          <a:cs typeface="+mn-cs"/>
                        </a:rPr>
                        <a:t>Organizational Units and Users</a:t>
                      </a:r>
                      <a:r>
                        <a:rPr lang="en-US" sz="1200" b="0" i="0" kern="1200" dirty="0">
                          <a:solidFill>
                            <a:schemeClr val="dk1"/>
                          </a:solidFill>
                          <a:effectLst/>
                          <a:latin typeface="+mn-lt"/>
                          <a:ea typeface="+mn-ea"/>
                          <a:cs typeface="+mn-cs"/>
                        </a:rPr>
                        <a:t> </a:t>
                      </a:r>
                      <a:endParaRPr lang="en-US" sz="1200" dirty="0"/>
                    </a:p>
                  </a:txBody>
                  <a:tcPr marL="68580" marR="68580" marT="34290" marB="34290"/>
                </a:tc>
                <a:tc>
                  <a:txBody>
                    <a:bodyPr/>
                    <a:lstStyle/>
                    <a:p>
                      <a:r>
                        <a:rPr lang="en-US" sz="1200" b="1" dirty="0"/>
                        <a:t>Section – Course Content</a:t>
                      </a:r>
                    </a:p>
                  </a:txBody>
                  <a:tcPr marL="68580" marR="68580" marT="34290" marB="34290"/>
                </a:tc>
                <a:tc>
                  <a:txBody>
                    <a:bodyPr/>
                    <a:lstStyle/>
                    <a:p>
                      <a:endParaRPr lang="en-US" sz="1200"/>
                    </a:p>
                  </a:txBody>
                  <a:tcPr marL="68580" marR="68580" marT="34290" marB="34290"/>
                </a:tc>
                <a:extLst>
                  <a:ext uri="{0D108BD9-81ED-4DB2-BD59-A6C34878D82A}">
                    <a16:rowId xmlns:a16="http://schemas.microsoft.com/office/drawing/2014/main" val="10002"/>
                  </a:ext>
                </a:extLst>
              </a:tr>
              <a:tr h="298493">
                <a:tc>
                  <a:txBody>
                    <a:bodyPr/>
                    <a:lstStyle/>
                    <a:p>
                      <a:endParaRPr lang="en-US" sz="1200" dirty="0"/>
                    </a:p>
                  </a:txBody>
                  <a:tcPr marL="68580" marR="68580" marT="34290" marB="34290"/>
                </a:tc>
                <a:tc>
                  <a:txBody>
                    <a:bodyPr/>
                    <a:lstStyle/>
                    <a:p>
                      <a:r>
                        <a:rPr lang="en-US" sz="1200" dirty="0"/>
                        <a:t>Welcome to Organizational Units</a:t>
                      </a:r>
                      <a:r>
                        <a:rPr lang="en-US" sz="1200" baseline="0" dirty="0"/>
                        <a:t> and Users</a:t>
                      </a:r>
                      <a:endParaRPr lang="en-US" sz="1200" dirty="0"/>
                    </a:p>
                  </a:txBody>
                  <a:tcPr marL="68580" marR="68580" marT="34290" marB="34290"/>
                </a:tc>
                <a:tc>
                  <a:txBody>
                    <a:bodyPr/>
                    <a:lstStyle/>
                    <a:p>
                      <a:pPr algn="ctr"/>
                      <a:r>
                        <a:rPr lang="en-US" sz="1200" dirty="0"/>
                        <a:t>1</a:t>
                      </a:r>
                    </a:p>
                  </a:txBody>
                  <a:tcPr marL="68580" marR="68580" marT="34290" marB="34290"/>
                </a:tc>
                <a:extLst>
                  <a:ext uri="{0D108BD9-81ED-4DB2-BD59-A6C34878D82A}">
                    <a16:rowId xmlns:a16="http://schemas.microsoft.com/office/drawing/2014/main" val="10003"/>
                  </a:ext>
                </a:extLst>
              </a:tr>
              <a:tr h="298493">
                <a:tc>
                  <a:txBody>
                    <a:bodyPr/>
                    <a:lstStyle/>
                    <a:p>
                      <a:endParaRPr lang="en-US" sz="1200" dirty="0"/>
                    </a:p>
                  </a:txBody>
                  <a:tcPr marL="68580" marR="68580" marT="34290" marB="34290"/>
                </a:tc>
                <a:tc>
                  <a:txBody>
                    <a:bodyPr/>
                    <a:lstStyle/>
                    <a:p>
                      <a:r>
                        <a:rPr lang="en-US" sz="1200" dirty="0"/>
                        <a:t>Organizational Units</a:t>
                      </a:r>
                      <a:r>
                        <a:rPr lang="en-US" sz="1200" baseline="0" dirty="0"/>
                        <a:t> and Users</a:t>
                      </a:r>
                      <a:endParaRPr lang="en-US" sz="1200" dirty="0"/>
                    </a:p>
                  </a:txBody>
                  <a:tcPr marL="68580" marR="68580" marT="34290" marB="34290"/>
                </a:tc>
                <a:tc>
                  <a:txBody>
                    <a:bodyPr/>
                    <a:lstStyle/>
                    <a:p>
                      <a:pPr algn="ctr"/>
                      <a:r>
                        <a:rPr lang="en-US" sz="1200" dirty="0"/>
                        <a:t>2</a:t>
                      </a:r>
                    </a:p>
                  </a:txBody>
                  <a:tcPr marL="68580" marR="68580" marT="34290" marB="34290"/>
                </a:tc>
                <a:extLst>
                  <a:ext uri="{0D108BD9-81ED-4DB2-BD59-A6C34878D82A}">
                    <a16:rowId xmlns:a16="http://schemas.microsoft.com/office/drawing/2014/main" val="10004"/>
                  </a:ext>
                </a:extLst>
              </a:tr>
              <a:tr h="298493">
                <a:tc>
                  <a:txBody>
                    <a:bodyPr/>
                    <a:lstStyle/>
                    <a:p>
                      <a:endParaRPr lang="en-US" sz="12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Organizational Units</a:t>
                      </a:r>
                      <a:r>
                        <a:rPr lang="en-US" sz="1200" baseline="0" dirty="0"/>
                        <a:t> and User Hierarchy</a:t>
                      </a:r>
                      <a:endParaRPr lang="en-US" sz="1200" dirty="0"/>
                    </a:p>
                  </a:txBody>
                  <a:tcPr marL="68580" marR="68580" marT="34290" marB="34290"/>
                </a:tc>
                <a:tc>
                  <a:txBody>
                    <a:bodyPr/>
                    <a:lstStyle/>
                    <a:p>
                      <a:pPr algn="ctr"/>
                      <a:r>
                        <a:rPr lang="en-US" sz="1200" dirty="0"/>
                        <a:t>2</a:t>
                      </a:r>
                    </a:p>
                  </a:txBody>
                  <a:tcPr marL="68580" marR="68580" marT="34290" marB="34290"/>
                </a:tc>
                <a:extLst>
                  <a:ext uri="{0D108BD9-81ED-4DB2-BD59-A6C34878D82A}">
                    <a16:rowId xmlns:a16="http://schemas.microsoft.com/office/drawing/2014/main" val="10005"/>
                  </a:ext>
                </a:extLst>
              </a:tr>
              <a:tr h="298493">
                <a:tc>
                  <a:txBody>
                    <a:bodyPr/>
                    <a:lstStyle/>
                    <a:p>
                      <a:endParaRPr lang="en-US" sz="1200" dirty="0"/>
                    </a:p>
                  </a:txBody>
                  <a:tcPr marL="68580" marR="68580" marT="34290" marB="34290"/>
                </a:tc>
                <a:tc>
                  <a:txBody>
                    <a:bodyPr/>
                    <a:lstStyle/>
                    <a:p>
                      <a:r>
                        <a:rPr lang="en-US" sz="1200" dirty="0"/>
                        <a:t>Understanding the User Record</a:t>
                      </a:r>
                    </a:p>
                  </a:txBody>
                  <a:tcPr marL="68580" marR="68580" marT="34290" marB="34290"/>
                </a:tc>
                <a:tc>
                  <a:txBody>
                    <a:bodyPr/>
                    <a:lstStyle/>
                    <a:p>
                      <a:pPr algn="ctr"/>
                      <a:r>
                        <a:rPr lang="en-US" sz="1200" dirty="0"/>
                        <a:t>3</a:t>
                      </a:r>
                    </a:p>
                  </a:txBody>
                  <a:tcPr marL="68580" marR="68580" marT="34290" marB="34290"/>
                </a:tc>
                <a:extLst>
                  <a:ext uri="{0D108BD9-81ED-4DB2-BD59-A6C34878D82A}">
                    <a16:rowId xmlns:a16="http://schemas.microsoft.com/office/drawing/2014/main" val="10006"/>
                  </a:ext>
                </a:extLst>
              </a:tr>
              <a:tr h="298493">
                <a:tc>
                  <a:txBody>
                    <a:bodyPr/>
                    <a:lstStyle/>
                    <a:p>
                      <a:endParaRPr lang="en-US" sz="1200" dirty="0"/>
                    </a:p>
                  </a:txBody>
                  <a:tcPr marL="68580" marR="68580" marT="34290" marB="34290"/>
                </a:tc>
                <a:tc>
                  <a:txBody>
                    <a:bodyPr/>
                    <a:lstStyle/>
                    <a:p>
                      <a:r>
                        <a:rPr lang="en-US" sz="1200" dirty="0"/>
                        <a:t>Groups</a:t>
                      </a:r>
                    </a:p>
                  </a:txBody>
                  <a:tcPr marL="68580" marR="68580" marT="34290" marB="34290"/>
                </a:tc>
                <a:tc>
                  <a:txBody>
                    <a:bodyPr/>
                    <a:lstStyle/>
                    <a:p>
                      <a:pPr algn="ctr"/>
                      <a:r>
                        <a:rPr lang="en-US" sz="1200" dirty="0"/>
                        <a:t>3</a:t>
                      </a:r>
                    </a:p>
                  </a:txBody>
                  <a:tcPr marL="68580" marR="68580" marT="34290" marB="34290"/>
                </a:tc>
                <a:extLst>
                  <a:ext uri="{0D108BD9-81ED-4DB2-BD59-A6C34878D82A}">
                    <a16:rowId xmlns:a16="http://schemas.microsoft.com/office/drawing/2014/main" val="10007"/>
                  </a:ext>
                </a:extLst>
              </a:tr>
              <a:tr h="298493">
                <a:tc>
                  <a:txBody>
                    <a:bodyPr/>
                    <a:lstStyle/>
                    <a:p>
                      <a:endParaRPr lang="en-US" sz="1200" dirty="0"/>
                    </a:p>
                  </a:txBody>
                  <a:tcPr marL="68580" marR="68580" marT="34290" marB="34290"/>
                </a:tc>
                <a:tc>
                  <a:txBody>
                    <a:bodyPr/>
                    <a:lstStyle/>
                    <a:p>
                      <a:r>
                        <a:rPr lang="en-US" sz="1200" dirty="0"/>
                        <a:t>Creating Groups</a:t>
                      </a:r>
                    </a:p>
                  </a:txBody>
                  <a:tcPr marL="68580" marR="68580" marT="34290" marB="34290"/>
                </a:tc>
                <a:tc>
                  <a:txBody>
                    <a:bodyPr/>
                    <a:lstStyle/>
                    <a:p>
                      <a:pPr algn="ctr"/>
                      <a:r>
                        <a:rPr lang="en-US" sz="1200" dirty="0"/>
                        <a:t>5</a:t>
                      </a:r>
                    </a:p>
                  </a:txBody>
                  <a:tcPr marL="68580" marR="68580" marT="34290" marB="34290"/>
                </a:tc>
                <a:extLst>
                  <a:ext uri="{0D108BD9-81ED-4DB2-BD59-A6C34878D82A}">
                    <a16:rowId xmlns:a16="http://schemas.microsoft.com/office/drawing/2014/main" val="10008"/>
                  </a:ext>
                </a:extLst>
              </a:tr>
              <a:tr h="455105">
                <a:tc>
                  <a:txBody>
                    <a:bodyPr/>
                    <a:lstStyle/>
                    <a:p>
                      <a:r>
                        <a:rPr lang="en-US" sz="1200" b="1" dirty="0"/>
                        <a:t>Welcome Pages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Section – Course Content</a:t>
                      </a:r>
                    </a:p>
                    <a:p>
                      <a:endParaRPr lang="en-US" sz="1200" dirty="0"/>
                    </a:p>
                  </a:txBody>
                  <a:tcPr marL="68580" marR="68580" marT="34290" marB="34290"/>
                </a:tc>
                <a:tc>
                  <a:txBody>
                    <a:bodyPr/>
                    <a:lstStyle/>
                    <a:p>
                      <a:pPr algn="ctr"/>
                      <a:endParaRPr lang="en-US" sz="1200" dirty="0"/>
                    </a:p>
                  </a:txBody>
                  <a:tcPr marL="68580" marR="68580" marT="34290" marB="34290"/>
                </a:tc>
                <a:extLst>
                  <a:ext uri="{0D108BD9-81ED-4DB2-BD59-A6C34878D82A}">
                    <a16:rowId xmlns:a16="http://schemas.microsoft.com/office/drawing/2014/main" val="10009"/>
                  </a:ext>
                </a:extLst>
              </a:tr>
              <a:tr h="298493">
                <a:tc>
                  <a:txBody>
                    <a:bodyPr/>
                    <a:lstStyle/>
                    <a:p>
                      <a:endParaRPr lang="en-US" sz="1200" b="1" dirty="0"/>
                    </a:p>
                  </a:txBody>
                  <a:tcPr marL="68580" marR="68580" marT="34290" marB="34290"/>
                </a:tc>
                <a:tc>
                  <a:txBody>
                    <a:bodyPr/>
                    <a:lstStyle/>
                    <a:p>
                      <a:r>
                        <a:rPr lang="en-US" sz="1200" dirty="0"/>
                        <a:t>Welcome Pages</a:t>
                      </a:r>
                    </a:p>
                  </a:txBody>
                  <a:tcPr marL="68580" marR="68580" marT="34290" marB="34290"/>
                </a:tc>
                <a:tc>
                  <a:txBody>
                    <a:bodyPr/>
                    <a:lstStyle/>
                    <a:p>
                      <a:pPr algn="ctr"/>
                      <a:r>
                        <a:rPr lang="en-US" sz="1200" dirty="0"/>
                        <a:t>1</a:t>
                      </a:r>
                    </a:p>
                  </a:txBody>
                  <a:tcPr marL="68580" marR="68580" marT="34290" marB="34290"/>
                </a:tc>
                <a:extLst>
                  <a:ext uri="{0D108BD9-81ED-4DB2-BD59-A6C34878D82A}">
                    <a16:rowId xmlns:a16="http://schemas.microsoft.com/office/drawing/2014/main" val="10010"/>
                  </a:ext>
                </a:extLst>
              </a:tr>
              <a:tr h="298493">
                <a:tc>
                  <a:txBody>
                    <a:bodyPr/>
                    <a:lstStyle/>
                    <a:p>
                      <a:endParaRPr lang="en-US" sz="1200" b="1" dirty="0"/>
                    </a:p>
                  </a:txBody>
                  <a:tcPr marL="68580" marR="68580" marT="34290" marB="34290"/>
                </a:tc>
                <a:tc>
                  <a:txBody>
                    <a:bodyPr/>
                    <a:lstStyle/>
                    <a:p>
                      <a:r>
                        <a:rPr lang="en-US" sz="1200" dirty="0"/>
                        <a:t>Building a Welcome Page</a:t>
                      </a:r>
                    </a:p>
                  </a:txBody>
                  <a:tcPr marL="68580" marR="68580" marT="34290" marB="34290"/>
                </a:tc>
                <a:tc>
                  <a:txBody>
                    <a:bodyPr/>
                    <a:lstStyle/>
                    <a:p>
                      <a:pPr algn="ctr"/>
                      <a:r>
                        <a:rPr lang="en-US" sz="1200" dirty="0"/>
                        <a:t>5</a:t>
                      </a:r>
                    </a:p>
                  </a:txBody>
                  <a:tcPr marL="68580" marR="68580" marT="34290" marB="34290"/>
                </a:tc>
                <a:extLst>
                  <a:ext uri="{0D108BD9-81ED-4DB2-BD59-A6C34878D82A}">
                    <a16:rowId xmlns:a16="http://schemas.microsoft.com/office/drawing/2014/main" val="10011"/>
                  </a:ext>
                </a:extLst>
              </a:tr>
            </a:tbl>
          </a:graphicData>
        </a:graphic>
      </p:graphicFrame>
      <p:sp>
        <p:nvSpPr>
          <p:cNvPr id="6" name="TextBox 5"/>
          <p:cNvSpPr txBox="1"/>
          <p:nvPr/>
        </p:nvSpPr>
        <p:spPr>
          <a:xfrm>
            <a:off x="1848183" y="479309"/>
            <a:ext cx="6090064" cy="507831"/>
          </a:xfrm>
          <a:prstGeom prst="rect">
            <a:avLst/>
          </a:prstGeom>
          <a:noFill/>
        </p:spPr>
        <p:txBody>
          <a:bodyPr wrap="square" rtlCol="0">
            <a:spAutoFit/>
          </a:bodyPr>
          <a:lstStyle/>
          <a:p>
            <a:r>
              <a:rPr lang="en-US" sz="1350" dirty="0">
                <a:solidFill>
                  <a:schemeClr val="bg1"/>
                </a:solidFill>
              </a:rPr>
              <a:t>Curriculum - </a:t>
            </a:r>
            <a:r>
              <a:rPr lang="en-US" sz="1350" b="1" dirty="0">
                <a:solidFill>
                  <a:schemeClr val="bg1"/>
                </a:solidFill>
              </a:rPr>
              <a:t>Core Fundamentals - System Administrator Training</a:t>
            </a:r>
            <a:endParaRPr lang="en-US" sz="1350" dirty="0">
              <a:solidFill>
                <a:schemeClr val="bg1"/>
              </a:solidFill>
            </a:endParaRPr>
          </a:p>
          <a:p>
            <a:endParaRPr lang="en-US" sz="1350" dirty="0">
              <a:solidFill>
                <a:schemeClr val="bg1"/>
              </a:solidFill>
            </a:endParaRPr>
          </a:p>
        </p:txBody>
      </p:sp>
      <p:sp>
        <p:nvSpPr>
          <p:cNvPr id="7" name="TextBox 6"/>
          <p:cNvSpPr txBox="1"/>
          <p:nvPr/>
        </p:nvSpPr>
        <p:spPr>
          <a:xfrm>
            <a:off x="1834736" y="987140"/>
            <a:ext cx="5183579" cy="507831"/>
          </a:xfrm>
          <a:prstGeom prst="rect">
            <a:avLst/>
          </a:prstGeom>
          <a:noFill/>
        </p:spPr>
        <p:txBody>
          <a:bodyPr wrap="square" rtlCol="0">
            <a:spAutoFit/>
          </a:bodyPr>
          <a:lstStyle/>
          <a:p>
            <a:r>
              <a:rPr lang="en-US" sz="1350" b="1" dirty="0">
                <a:solidFill>
                  <a:schemeClr val="bg1"/>
                </a:solidFill>
              </a:rPr>
              <a:t>Note </a:t>
            </a:r>
            <a:r>
              <a:rPr lang="en-US" sz="1350" dirty="0">
                <a:solidFill>
                  <a:schemeClr val="bg1"/>
                </a:solidFill>
              </a:rPr>
              <a:t>– Do not be overwhelmed most videos are very short from 1-3 minutes in length.</a:t>
            </a:r>
          </a:p>
        </p:txBody>
      </p:sp>
    </p:spTree>
    <p:extLst>
      <p:ext uri="{BB962C8B-B14F-4D97-AF65-F5344CB8AC3E}">
        <p14:creationId xmlns:p14="http://schemas.microsoft.com/office/powerpoint/2010/main" val="112648510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52600"/>
            <a:ext cx="8991600" cy="1323439"/>
          </a:xfrm>
          <a:prstGeom prst="rect">
            <a:avLst/>
          </a:prstGeom>
          <a:noFill/>
        </p:spPr>
        <p:txBody>
          <a:bodyPr wrap="square" rtlCol="0">
            <a:spAutoFit/>
          </a:bodyPr>
          <a:lstStyle/>
          <a:p>
            <a:pPr algn="ctr"/>
            <a:r>
              <a:rPr lang="en-US" sz="4000" dirty="0">
                <a:solidFill>
                  <a:schemeClr val="bg1"/>
                </a:solidFill>
              </a:rPr>
              <a:t>Create an Account in the the Client Success Center (CSC)</a:t>
            </a:r>
          </a:p>
        </p:txBody>
      </p:sp>
    </p:spTree>
    <p:extLst>
      <p:ext uri="{BB962C8B-B14F-4D97-AF65-F5344CB8AC3E}">
        <p14:creationId xmlns:p14="http://schemas.microsoft.com/office/powerpoint/2010/main" val="164189000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15337" y="1774535"/>
          <a:ext cx="7391626" cy="3635008"/>
        </p:xfrm>
        <a:graphic>
          <a:graphicData uri="http://schemas.openxmlformats.org/drawingml/2006/table">
            <a:tbl>
              <a:tblPr firstRow="1" bandRow="1">
                <a:tableStyleId>{5C22544A-7EE6-4342-B048-85BDC9FD1C3A}</a:tableStyleId>
              </a:tblPr>
              <a:tblGrid>
                <a:gridCol w="3103905">
                  <a:extLst>
                    <a:ext uri="{9D8B030D-6E8A-4147-A177-3AD203B41FA5}">
                      <a16:colId xmlns:a16="http://schemas.microsoft.com/office/drawing/2014/main" val="20000"/>
                    </a:ext>
                  </a:extLst>
                </a:gridCol>
                <a:gridCol w="4287721">
                  <a:extLst>
                    <a:ext uri="{9D8B030D-6E8A-4147-A177-3AD203B41FA5}">
                      <a16:colId xmlns:a16="http://schemas.microsoft.com/office/drawing/2014/main" val="20001"/>
                    </a:ext>
                  </a:extLst>
                </a:gridCol>
              </a:tblGrid>
              <a:tr h="689921">
                <a:tc>
                  <a:txBody>
                    <a:bodyPr/>
                    <a:lstStyle/>
                    <a:p>
                      <a:r>
                        <a:rPr lang="en-US" sz="1200" dirty="0"/>
                        <a:t>Section </a:t>
                      </a:r>
                    </a:p>
                  </a:txBody>
                  <a:tcPr marL="68580" marR="68580" marT="34290" marB="34290"/>
                </a:tc>
                <a:tc>
                  <a:txBody>
                    <a:bodyPr/>
                    <a:lstStyle/>
                    <a:p>
                      <a:r>
                        <a:rPr lang="en-US" sz="1200" dirty="0"/>
                        <a:t>Training Section</a:t>
                      </a:r>
                      <a:r>
                        <a:rPr lang="en-US" sz="1200" baseline="0" dirty="0"/>
                        <a:t> (Please watch all videos under the Course Contents of each Section). We will do the skills check portion at our 2 Day Admin Training.</a:t>
                      </a:r>
                      <a:endParaRPr lang="en-US" sz="1200" dirty="0"/>
                    </a:p>
                  </a:txBody>
                  <a:tcPr marL="68580" marR="68580" marT="34290" marB="34290"/>
                </a:tc>
                <a:extLst>
                  <a:ext uri="{0D108BD9-81ED-4DB2-BD59-A6C34878D82A}">
                    <a16:rowId xmlns:a16="http://schemas.microsoft.com/office/drawing/2014/main" val="10000"/>
                  </a:ext>
                </a:extLst>
              </a:tr>
              <a:tr h="1293600">
                <a:tc>
                  <a:txBody>
                    <a:bodyPr/>
                    <a:lstStyle/>
                    <a:p>
                      <a:r>
                        <a:rPr lang="en-US" sz="1200" b="1" i="0" u="none" strike="noStrike" kern="1200" dirty="0">
                          <a:solidFill>
                            <a:schemeClr val="dk1"/>
                          </a:solidFill>
                          <a:effectLst/>
                          <a:latin typeface="+mn-lt"/>
                          <a:ea typeface="+mn-ea"/>
                          <a:cs typeface="+mn-cs"/>
                        </a:rPr>
                        <a:t>Learning</a:t>
                      </a:r>
                      <a:r>
                        <a:rPr lang="en-US" sz="1200" b="1" i="0" u="none" strike="noStrike" kern="1200" baseline="0" dirty="0">
                          <a:solidFill>
                            <a:schemeClr val="dk1"/>
                          </a:solidFill>
                          <a:effectLst/>
                          <a:latin typeface="+mn-lt"/>
                          <a:ea typeface="+mn-ea"/>
                          <a:cs typeface="+mn-cs"/>
                        </a:rPr>
                        <a:t> Objects</a:t>
                      </a:r>
                      <a:endParaRPr lang="en-US" sz="1200" dirty="0"/>
                    </a:p>
                  </a:txBody>
                  <a:tcPr marL="68580" marR="68580" marT="34290" marB="34290"/>
                </a:tc>
                <a:tc>
                  <a:txBody>
                    <a:bodyPr/>
                    <a:lstStyle/>
                    <a:p>
                      <a:pPr lvl="0" algn="l"/>
                      <a:r>
                        <a:rPr lang="en-US" sz="1200" b="0" i="0" u="none" strike="noStrike" kern="1200" dirty="0">
                          <a:solidFill>
                            <a:schemeClr val="dk1"/>
                          </a:solidFill>
                          <a:effectLst/>
                          <a:latin typeface="+mn-lt"/>
                          <a:ea typeface="+mn-ea"/>
                          <a:cs typeface="+mn-cs"/>
                        </a:rPr>
                        <a:t>Course Publisher Online Courses</a:t>
                      </a:r>
                    </a:p>
                    <a:p>
                      <a:pPr lvl="0" algn="l"/>
                      <a:r>
                        <a:rPr lang="en-US" sz="1200" b="0" i="0" u="none" strike="noStrike" kern="1200" dirty="0">
                          <a:solidFill>
                            <a:schemeClr val="dk1"/>
                          </a:solidFill>
                          <a:effectLst/>
                          <a:latin typeface="+mn-lt"/>
                          <a:ea typeface="+mn-ea"/>
                          <a:cs typeface="+mn-cs"/>
                        </a:rPr>
                        <a:t>Materials</a:t>
                      </a:r>
                    </a:p>
                    <a:p>
                      <a:pPr lvl="0" algn="l"/>
                      <a:r>
                        <a:rPr lang="en-US" sz="1200" b="0" i="0" u="none" strike="noStrike" kern="1200" dirty="0">
                          <a:solidFill>
                            <a:schemeClr val="dk1"/>
                          </a:solidFill>
                          <a:effectLst/>
                          <a:latin typeface="+mn-lt"/>
                          <a:ea typeface="+mn-ea"/>
                          <a:cs typeface="+mn-cs"/>
                        </a:rPr>
                        <a:t>Videos</a:t>
                      </a:r>
                    </a:p>
                    <a:p>
                      <a:r>
                        <a:rPr lang="en-US" sz="1200" b="0" dirty="0"/>
                        <a:t>Instructor Led Training</a:t>
                      </a:r>
                    </a:p>
                    <a:p>
                      <a:r>
                        <a:rPr lang="en-US" sz="1200" b="0" dirty="0"/>
                        <a:t>Test</a:t>
                      </a:r>
                      <a:r>
                        <a:rPr lang="en-US" sz="1200" b="0" baseline="0" dirty="0"/>
                        <a:t> Engine</a:t>
                      </a:r>
                    </a:p>
                    <a:p>
                      <a:r>
                        <a:rPr lang="en-US" sz="1200" b="0" baseline="0" dirty="0"/>
                        <a:t>Curriculum</a:t>
                      </a:r>
                      <a:endParaRPr lang="en-US" sz="1200" b="0" dirty="0"/>
                    </a:p>
                  </a:txBody>
                  <a:tcPr marL="68580" marR="68580" marT="34290" marB="34290"/>
                </a:tc>
                <a:extLst>
                  <a:ext uri="{0D108BD9-81ED-4DB2-BD59-A6C34878D82A}">
                    <a16:rowId xmlns:a16="http://schemas.microsoft.com/office/drawing/2014/main" val="10001"/>
                  </a:ext>
                </a:extLst>
              </a:tr>
              <a:tr h="320522">
                <a:tc>
                  <a:txBody>
                    <a:bodyPr/>
                    <a:lstStyle/>
                    <a:p>
                      <a:r>
                        <a:rPr lang="en-US" sz="1200" b="1" dirty="0"/>
                        <a:t>Learning</a:t>
                      </a:r>
                      <a:r>
                        <a:rPr lang="en-US" sz="1200" b="1" baseline="0" dirty="0"/>
                        <a:t> Experience Platform</a:t>
                      </a:r>
                      <a:endParaRPr lang="en-US" sz="1200" b="1" dirty="0"/>
                    </a:p>
                  </a:txBody>
                  <a:tcPr marL="68580" marR="68580" marT="34290" marB="34290"/>
                </a:tc>
                <a:tc>
                  <a:txBody>
                    <a:bodyPr/>
                    <a:lstStyle/>
                    <a:p>
                      <a:r>
                        <a:rPr lang="en-US" sz="1200" dirty="0"/>
                        <a:t>Learner Home and Learner Search</a:t>
                      </a:r>
                    </a:p>
                  </a:txBody>
                  <a:tcPr marL="68580" marR="68580" marT="34290" marB="34290"/>
                </a:tc>
                <a:extLst>
                  <a:ext uri="{0D108BD9-81ED-4DB2-BD59-A6C34878D82A}">
                    <a16:rowId xmlns:a16="http://schemas.microsoft.com/office/drawing/2014/main" val="10002"/>
                  </a:ext>
                </a:extLst>
              </a:tr>
              <a:tr h="320522">
                <a:tc>
                  <a:txBody>
                    <a:bodyPr/>
                    <a:lstStyle/>
                    <a:p>
                      <a:r>
                        <a:rPr lang="en-US" sz="1200" b="1" dirty="0"/>
                        <a:t>Communication </a:t>
                      </a:r>
                    </a:p>
                  </a:txBody>
                  <a:tcPr marL="68580" marR="68580" marT="34290" marB="34290"/>
                </a:tc>
                <a:tc>
                  <a:txBody>
                    <a:bodyPr/>
                    <a:lstStyle/>
                    <a:p>
                      <a:r>
                        <a:rPr lang="en-US" sz="1200" dirty="0"/>
                        <a:t>Emails</a:t>
                      </a:r>
                    </a:p>
                  </a:txBody>
                  <a:tcPr marL="68580" marR="68580" marT="34290" marB="34290"/>
                </a:tc>
                <a:extLst>
                  <a:ext uri="{0D108BD9-81ED-4DB2-BD59-A6C34878D82A}">
                    <a16:rowId xmlns:a16="http://schemas.microsoft.com/office/drawing/2014/main" val="10003"/>
                  </a:ext>
                </a:extLst>
              </a:tr>
              <a:tr h="320522">
                <a:tc>
                  <a:txBody>
                    <a:bodyPr/>
                    <a:lstStyle/>
                    <a:p>
                      <a:r>
                        <a:rPr lang="en-US" sz="1200" b="1" dirty="0"/>
                        <a:t>Gather Data</a:t>
                      </a:r>
                    </a:p>
                  </a:txBody>
                  <a:tcPr marL="68580" marR="68580" marT="34290" marB="34290"/>
                </a:tc>
                <a:tc>
                  <a:txBody>
                    <a:bodyPr/>
                    <a:lstStyle/>
                    <a:p>
                      <a:r>
                        <a:rPr lang="en-US" sz="1200" dirty="0"/>
                        <a:t>Reporting on your LMS</a:t>
                      </a:r>
                    </a:p>
                  </a:txBody>
                  <a:tcPr marL="68580" marR="68580" marT="34290" marB="34290"/>
                </a:tc>
                <a:extLst>
                  <a:ext uri="{0D108BD9-81ED-4DB2-BD59-A6C34878D82A}">
                    <a16:rowId xmlns:a16="http://schemas.microsoft.com/office/drawing/2014/main" val="10004"/>
                  </a:ext>
                </a:extLst>
              </a:tr>
              <a:tr h="689921">
                <a:tc>
                  <a:txBody>
                    <a:bodyPr/>
                    <a:lstStyle/>
                    <a:p>
                      <a:r>
                        <a:rPr lang="en-US" sz="1200" b="1" dirty="0"/>
                        <a:t>Managing your</a:t>
                      </a:r>
                      <a:r>
                        <a:rPr lang="en-US" sz="1200" b="1" baseline="0" dirty="0"/>
                        <a:t> LMS</a:t>
                      </a:r>
                      <a:endParaRPr lang="en-US" sz="1200" b="1" dirty="0"/>
                    </a:p>
                  </a:txBody>
                  <a:tcPr marL="68580" marR="68580" marT="34290" marB="34290"/>
                </a:tc>
                <a:tc>
                  <a:txBody>
                    <a:bodyPr/>
                    <a:lstStyle/>
                    <a:p>
                      <a:r>
                        <a:rPr lang="en-US" sz="1200" dirty="0"/>
                        <a:t>Course</a:t>
                      </a:r>
                      <a:r>
                        <a:rPr lang="en-US" sz="1200" baseline="0" dirty="0"/>
                        <a:t> Catalog</a:t>
                      </a:r>
                    </a:p>
                    <a:p>
                      <a:r>
                        <a:rPr lang="en-US" sz="1200" baseline="0" dirty="0"/>
                        <a:t>Approval Workflow</a:t>
                      </a:r>
                    </a:p>
                    <a:p>
                      <a:r>
                        <a:rPr lang="en-US" sz="1200" baseline="0" dirty="0"/>
                        <a:t>Learning Administration</a:t>
                      </a:r>
                    </a:p>
                  </a:txBody>
                  <a:tcPr marL="68580" marR="68580" marT="34290" marB="34290"/>
                </a:tc>
                <a:extLst>
                  <a:ext uri="{0D108BD9-81ED-4DB2-BD59-A6C34878D82A}">
                    <a16:rowId xmlns:a16="http://schemas.microsoft.com/office/drawing/2014/main" val="10005"/>
                  </a:ext>
                </a:extLst>
              </a:tr>
            </a:tbl>
          </a:graphicData>
        </a:graphic>
      </p:graphicFrame>
      <p:sp>
        <p:nvSpPr>
          <p:cNvPr id="6" name="TextBox 5"/>
          <p:cNvSpPr txBox="1"/>
          <p:nvPr/>
        </p:nvSpPr>
        <p:spPr>
          <a:xfrm>
            <a:off x="1167850" y="545995"/>
            <a:ext cx="7086600" cy="1338828"/>
          </a:xfrm>
          <a:prstGeom prst="rect">
            <a:avLst/>
          </a:prstGeom>
          <a:noFill/>
        </p:spPr>
        <p:txBody>
          <a:bodyPr wrap="square" rtlCol="0">
            <a:spAutoFit/>
          </a:bodyPr>
          <a:lstStyle/>
          <a:p>
            <a:r>
              <a:rPr lang="en-US" sz="1350" dirty="0">
                <a:solidFill>
                  <a:schemeClr val="bg1"/>
                </a:solidFill>
              </a:rPr>
              <a:t>Curriculum - Cornerstone </a:t>
            </a:r>
            <a:r>
              <a:rPr lang="en-US" sz="1350" b="1" dirty="0">
                <a:solidFill>
                  <a:schemeClr val="bg1"/>
                </a:solidFill>
              </a:rPr>
              <a:t>Learning Fundamentals - System Administrator Training</a:t>
            </a:r>
          </a:p>
          <a:p>
            <a:r>
              <a:rPr lang="en-US" sz="1350" b="1" dirty="0">
                <a:solidFill>
                  <a:schemeClr val="bg1"/>
                </a:solidFill>
              </a:rPr>
              <a:t>Note </a:t>
            </a:r>
            <a:r>
              <a:rPr lang="en-US" sz="1350" dirty="0">
                <a:solidFill>
                  <a:schemeClr val="bg1"/>
                </a:solidFill>
              </a:rPr>
              <a:t>– Do not be overwhelmed most videos are very short from 1-3 minutes in length.</a:t>
            </a:r>
          </a:p>
          <a:p>
            <a:endParaRPr lang="en-US" sz="1350" dirty="0">
              <a:solidFill>
                <a:schemeClr val="bg1"/>
              </a:solidFill>
            </a:endParaRPr>
          </a:p>
          <a:p>
            <a:endParaRPr lang="en-US" sz="1350" dirty="0"/>
          </a:p>
          <a:p>
            <a:endParaRPr lang="en-US" sz="1350" dirty="0"/>
          </a:p>
        </p:txBody>
      </p:sp>
    </p:spTree>
    <p:extLst>
      <p:ext uri="{BB962C8B-B14F-4D97-AF65-F5344CB8AC3E}">
        <p14:creationId xmlns:p14="http://schemas.microsoft.com/office/powerpoint/2010/main" val="61936139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15337" y="2164731"/>
          <a:ext cx="7134105" cy="3278324"/>
        </p:xfrm>
        <a:graphic>
          <a:graphicData uri="http://schemas.openxmlformats.org/drawingml/2006/table">
            <a:tbl>
              <a:tblPr firstRow="1" bandRow="1">
                <a:tableStyleId>{5C22544A-7EE6-4342-B048-85BDC9FD1C3A}</a:tableStyleId>
              </a:tblPr>
              <a:tblGrid>
                <a:gridCol w="2995766">
                  <a:extLst>
                    <a:ext uri="{9D8B030D-6E8A-4147-A177-3AD203B41FA5}">
                      <a16:colId xmlns:a16="http://schemas.microsoft.com/office/drawing/2014/main" val="20000"/>
                    </a:ext>
                  </a:extLst>
                </a:gridCol>
                <a:gridCol w="4138339">
                  <a:extLst>
                    <a:ext uri="{9D8B030D-6E8A-4147-A177-3AD203B41FA5}">
                      <a16:colId xmlns:a16="http://schemas.microsoft.com/office/drawing/2014/main" val="20001"/>
                    </a:ext>
                  </a:extLst>
                </a:gridCol>
              </a:tblGrid>
              <a:tr h="588879">
                <a:tc>
                  <a:txBody>
                    <a:bodyPr/>
                    <a:lstStyle/>
                    <a:p>
                      <a:r>
                        <a:rPr lang="en-US" sz="1400" dirty="0"/>
                        <a:t>Additional Resources</a:t>
                      </a:r>
                    </a:p>
                  </a:txBody>
                  <a:tcPr marL="68580" marR="68580" marT="34290" marB="34290"/>
                </a:tc>
                <a:tc>
                  <a:txBody>
                    <a:bodyPr/>
                    <a:lstStyle/>
                    <a:p>
                      <a:r>
                        <a:rPr lang="en-US" sz="1400" dirty="0"/>
                        <a:t>Accessing</a:t>
                      </a:r>
                      <a:r>
                        <a:rPr lang="en-US" sz="1400" baseline="0" dirty="0"/>
                        <a:t> Resources</a:t>
                      </a:r>
                      <a:endParaRPr lang="en-US" sz="1400" dirty="0"/>
                    </a:p>
                  </a:txBody>
                  <a:tcPr marL="68580" marR="68580" marT="34290" marB="34290"/>
                </a:tc>
                <a:extLst>
                  <a:ext uri="{0D108BD9-81ED-4DB2-BD59-A6C34878D82A}">
                    <a16:rowId xmlns:a16="http://schemas.microsoft.com/office/drawing/2014/main" val="10000"/>
                  </a:ext>
                </a:extLst>
              </a:tr>
              <a:tr h="642579">
                <a:tc>
                  <a:txBody>
                    <a:bodyPr/>
                    <a:lstStyle/>
                    <a:p>
                      <a:r>
                        <a:rPr lang="en-US" sz="1400" b="1" i="0" u="none" strike="noStrike" kern="1200" dirty="0">
                          <a:solidFill>
                            <a:schemeClr val="dk1"/>
                          </a:solidFill>
                          <a:effectLst/>
                          <a:latin typeface="+mn-lt"/>
                          <a:ea typeface="+mn-ea"/>
                          <a:cs typeface="+mn-cs"/>
                        </a:rPr>
                        <a:t>Practice</a:t>
                      </a:r>
                      <a:r>
                        <a:rPr lang="en-US" sz="1400" b="1" i="0" u="none" strike="noStrike" kern="1200" baseline="0" dirty="0">
                          <a:solidFill>
                            <a:schemeClr val="dk1"/>
                          </a:solidFill>
                          <a:effectLst/>
                          <a:latin typeface="+mn-lt"/>
                          <a:ea typeface="+mn-ea"/>
                          <a:cs typeface="+mn-cs"/>
                        </a:rPr>
                        <a:t> SCORM file for the content uploader</a:t>
                      </a:r>
                      <a:endParaRPr lang="en-US" sz="1400" dirty="0"/>
                    </a:p>
                  </a:txBody>
                  <a:tcPr marL="68580" marR="68580" marT="34290" marB="34290"/>
                </a:tc>
                <a:tc>
                  <a:txBody>
                    <a:bodyPr/>
                    <a:lstStyle/>
                    <a:p>
                      <a:pPr lvl="0" algn="l"/>
                      <a:r>
                        <a:rPr lang="en-US" sz="1400" b="1" dirty="0">
                          <a:solidFill>
                            <a:srgbClr val="002060"/>
                          </a:solidFill>
                          <a:hlinkClick r:id="rId2"/>
                        </a:rPr>
                        <a:t>https://drive.google.com/file/d/1dufhHFTiObfiNz1xGC7zT4SiZJTS1qoL/</a:t>
                      </a:r>
                      <a:r>
                        <a:rPr lang="en-US" sz="1400" b="1" dirty="0" err="1">
                          <a:solidFill>
                            <a:srgbClr val="002060"/>
                          </a:solidFill>
                          <a:hlinkClick r:id="rId2"/>
                        </a:rPr>
                        <a:t>view?usp</a:t>
                      </a:r>
                      <a:r>
                        <a:rPr lang="en-US" sz="1400" b="1" dirty="0">
                          <a:solidFill>
                            <a:srgbClr val="002060"/>
                          </a:solidFill>
                          <a:hlinkClick r:id="rId2"/>
                        </a:rPr>
                        <a:t>=sharing</a:t>
                      </a:r>
                      <a:endParaRPr lang="en-US" sz="1400" b="1" dirty="0">
                        <a:solidFill>
                          <a:srgbClr val="002060"/>
                        </a:solidFill>
                      </a:endParaRPr>
                    </a:p>
                  </a:txBody>
                  <a:tcPr marL="68580" marR="68580" marT="34290" marB="34290"/>
                </a:tc>
                <a:extLst>
                  <a:ext uri="{0D108BD9-81ED-4DB2-BD59-A6C34878D82A}">
                    <a16:rowId xmlns:a16="http://schemas.microsoft.com/office/drawing/2014/main" val="10001"/>
                  </a:ext>
                </a:extLst>
              </a:tr>
              <a:tr h="642579">
                <a:tc>
                  <a:txBody>
                    <a:bodyPr/>
                    <a:lstStyle/>
                    <a:p>
                      <a:r>
                        <a:rPr lang="en-US" sz="1400" b="1" dirty="0"/>
                        <a:t>Quick Start Guides</a:t>
                      </a:r>
                    </a:p>
                  </a:txBody>
                  <a:tcPr marL="68580" marR="68580" marT="34290" marB="34290"/>
                </a:tc>
                <a:tc>
                  <a:txBody>
                    <a:bodyPr/>
                    <a:lstStyle/>
                    <a:p>
                      <a:r>
                        <a:rPr lang="en-US" sz="1400" b="1" dirty="0">
                          <a:solidFill>
                            <a:srgbClr val="002060"/>
                          </a:solidFill>
                          <a:hlinkClick r:id="rId3"/>
                        </a:rPr>
                        <a:t>https://drive.google.com/drive/folders/1_pOppmNtOv9EkS0YfwJPkeckEXBi0o0G?usp=sharing</a:t>
                      </a:r>
                      <a:endParaRPr lang="en-US" sz="1400" b="1" dirty="0">
                        <a:solidFill>
                          <a:srgbClr val="002060"/>
                        </a:solidFill>
                      </a:endParaRPr>
                    </a:p>
                  </a:txBody>
                  <a:tcPr marL="68580" marR="68580" marT="34290" marB="34290"/>
                </a:tc>
                <a:extLst>
                  <a:ext uri="{0D108BD9-81ED-4DB2-BD59-A6C34878D82A}">
                    <a16:rowId xmlns:a16="http://schemas.microsoft.com/office/drawing/2014/main" val="10002"/>
                  </a:ext>
                </a:extLst>
              </a:tr>
              <a:tr h="421453">
                <a:tc>
                  <a:txBody>
                    <a:bodyPr/>
                    <a:lstStyle/>
                    <a:p>
                      <a:r>
                        <a:rPr lang="en-US" sz="1400" b="1" kern="1200" baseline="0" dirty="0">
                          <a:solidFill>
                            <a:schemeClr val="dk1"/>
                          </a:solidFill>
                          <a:latin typeface="+mn-lt"/>
                          <a:ea typeface="+mn-ea"/>
                          <a:cs typeface="+mn-cs"/>
                        </a:rPr>
                        <a:t>Most Commonly Asked Questions</a:t>
                      </a:r>
                    </a:p>
                  </a:txBody>
                  <a:tcPr marL="68580" marR="68580" marT="34290" marB="34290"/>
                </a:tc>
                <a:tc>
                  <a:txBody>
                    <a:bodyPr/>
                    <a:lstStyle/>
                    <a:p>
                      <a:r>
                        <a:rPr lang="en-US" sz="1400" b="0" kern="1200" baseline="0" dirty="0">
                          <a:solidFill>
                            <a:schemeClr val="dk1"/>
                          </a:solidFill>
                          <a:latin typeface="+mn-lt"/>
                          <a:ea typeface="+mn-ea"/>
                          <a:cs typeface="+mn-cs"/>
                        </a:rPr>
                        <a:t>Coming Soon</a:t>
                      </a:r>
                    </a:p>
                  </a:txBody>
                  <a:tcPr marL="68580" marR="68580" marT="34290" marB="34290"/>
                </a:tc>
                <a:extLst>
                  <a:ext uri="{0D108BD9-81ED-4DB2-BD59-A6C34878D82A}">
                    <a16:rowId xmlns:a16="http://schemas.microsoft.com/office/drawing/2014/main" val="10003"/>
                  </a:ext>
                </a:extLst>
              </a:tr>
              <a:tr h="421453">
                <a:tc>
                  <a:txBody>
                    <a:bodyPr/>
                    <a:lstStyle/>
                    <a:p>
                      <a:r>
                        <a:rPr lang="en-US" sz="1400" b="1" kern="1200" baseline="0" dirty="0">
                          <a:solidFill>
                            <a:schemeClr val="dk1"/>
                          </a:solidFill>
                          <a:latin typeface="+mn-lt"/>
                          <a:ea typeface="+mn-ea"/>
                          <a:cs typeface="+mn-cs"/>
                        </a:rPr>
                        <a:t>Support help email</a:t>
                      </a:r>
                    </a:p>
                  </a:txBody>
                  <a:tcPr marL="68580" marR="68580" marT="34290" marB="34290"/>
                </a:tc>
                <a:tc>
                  <a:txBody>
                    <a:bodyPr/>
                    <a:lstStyle/>
                    <a:p>
                      <a:r>
                        <a:rPr lang="en-US" sz="1400" b="0" kern="1200" baseline="0" dirty="0" err="1">
                          <a:solidFill>
                            <a:schemeClr val="dk1"/>
                          </a:solidFill>
                          <a:latin typeface="+mn-lt"/>
                          <a:ea typeface="+mn-ea"/>
                          <a:cs typeface="+mn-cs"/>
                        </a:rPr>
                        <a:t>sbedford@appirio.com</a:t>
                      </a:r>
                      <a:endParaRPr lang="en-US" sz="1400" b="0" kern="1200" baseline="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4"/>
                  </a:ext>
                </a:extLst>
              </a:tr>
              <a:tr h="421453">
                <a:tc>
                  <a:txBody>
                    <a:bodyPr/>
                    <a:lstStyle/>
                    <a:p>
                      <a:endParaRPr lang="en-US" sz="1100" b="1" dirty="0"/>
                    </a:p>
                  </a:txBody>
                  <a:tcPr marL="68580" marR="68580" marT="34290" marB="34290"/>
                </a:tc>
                <a:tc>
                  <a:txBody>
                    <a:bodyPr/>
                    <a:lstStyle/>
                    <a:p>
                      <a:endParaRPr lang="en-US" sz="1100" baseline="0" dirty="0"/>
                    </a:p>
                  </a:txBody>
                  <a:tcPr marL="68580" marR="68580" marT="34290" marB="34290"/>
                </a:tc>
                <a:extLst>
                  <a:ext uri="{0D108BD9-81ED-4DB2-BD59-A6C34878D82A}">
                    <a16:rowId xmlns:a16="http://schemas.microsoft.com/office/drawing/2014/main" val="10005"/>
                  </a:ext>
                </a:extLst>
              </a:tr>
            </a:tbl>
          </a:graphicData>
        </a:graphic>
      </p:graphicFrame>
      <p:sp>
        <p:nvSpPr>
          <p:cNvPr id="6" name="TextBox 5"/>
          <p:cNvSpPr txBox="1"/>
          <p:nvPr/>
        </p:nvSpPr>
        <p:spPr>
          <a:xfrm>
            <a:off x="1001890" y="1045829"/>
            <a:ext cx="6599713" cy="1123384"/>
          </a:xfrm>
          <a:prstGeom prst="rect">
            <a:avLst/>
          </a:prstGeom>
          <a:noFill/>
        </p:spPr>
        <p:txBody>
          <a:bodyPr wrap="square" rtlCol="0">
            <a:spAutoFit/>
          </a:bodyPr>
          <a:lstStyle/>
          <a:p>
            <a:pPr algn="ctr"/>
            <a:r>
              <a:rPr lang="en-US" sz="4000" b="1" dirty="0">
                <a:solidFill>
                  <a:schemeClr val="bg1"/>
                </a:solidFill>
              </a:rPr>
              <a:t>Additional Resources</a:t>
            </a:r>
          </a:p>
          <a:p>
            <a:endParaRPr lang="en-US" sz="1350" dirty="0"/>
          </a:p>
          <a:p>
            <a:endParaRPr lang="en-US" sz="1350" dirty="0"/>
          </a:p>
        </p:txBody>
      </p:sp>
    </p:spTree>
    <p:extLst>
      <p:ext uri="{BB962C8B-B14F-4D97-AF65-F5344CB8AC3E}">
        <p14:creationId xmlns:p14="http://schemas.microsoft.com/office/powerpoint/2010/main" val="75376237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0B3873-0860-4ED6-BAEE-7F4DC4A85C46}"/>
              </a:ext>
            </a:extLst>
          </p:cNvPr>
          <p:cNvSpPr>
            <a:spLocks noGrp="1"/>
          </p:cNvSpPr>
          <p:nvPr>
            <p:ph type="sldNum" sz="quarter" idx="16"/>
          </p:nvPr>
        </p:nvSpPr>
        <p:spPr/>
        <p:txBody>
          <a:bodyPr/>
          <a:lstStyle/>
          <a:p>
            <a:fld id="{0FCD9E92-E206-4E44-B48B-9398FBCAD9B4}" type="slidenum">
              <a:rPr lang="en-US" smtClean="0"/>
              <a:pPr/>
              <a:t>3</a:t>
            </a:fld>
            <a:endParaRPr lang="en-US"/>
          </a:p>
        </p:txBody>
      </p:sp>
      <p:pic>
        <p:nvPicPr>
          <p:cNvPr id="9" name="Picture 8">
            <a:extLst>
              <a:ext uri="{FF2B5EF4-FFF2-40B4-BE49-F238E27FC236}">
                <a16:creationId xmlns:a16="http://schemas.microsoft.com/office/drawing/2014/main" id="{F5CB7A50-30CE-43E3-BBAB-B25196CDC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473" y="501662"/>
            <a:ext cx="4812698" cy="609524"/>
          </a:xfrm>
          <a:prstGeom prst="rect">
            <a:avLst/>
          </a:prstGeom>
        </p:spPr>
      </p:pic>
      <p:sp>
        <p:nvSpPr>
          <p:cNvPr id="10" name="Rounded Rectangle 8">
            <a:extLst>
              <a:ext uri="{FF2B5EF4-FFF2-40B4-BE49-F238E27FC236}">
                <a16:creationId xmlns:a16="http://schemas.microsoft.com/office/drawing/2014/main" id="{AEB1D42D-A60B-44FD-98AA-ACC56B7E6A44}"/>
              </a:ext>
            </a:extLst>
          </p:cNvPr>
          <p:cNvSpPr/>
          <p:nvPr/>
        </p:nvSpPr>
        <p:spPr bwMode="auto">
          <a:xfrm>
            <a:off x="4102421" y="1279821"/>
            <a:ext cx="4115750" cy="931885"/>
          </a:xfrm>
          <a:prstGeom prst="roundRect">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algn="ctr"/>
            <a:endParaRPr lang="en-US" altLang="en-US" sz="1400"/>
          </a:p>
        </p:txBody>
      </p:sp>
      <p:grpSp>
        <p:nvGrpSpPr>
          <p:cNvPr id="11" name="Group 10">
            <a:extLst>
              <a:ext uri="{FF2B5EF4-FFF2-40B4-BE49-F238E27FC236}">
                <a16:creationId xmlns:a16="http://schemas.microsoft.com/office/drawing/2014/main" id="{5303488E-8CAB-44E4-8127-A960D856C265}"/>
              </a:ext>
            </a:extLst>
          </p:cNvPr>
          <p:cNvGrpSpPr/>
          <p:nvPr/>
        </p:nvGrpSpPr>
        <p:grpSpPr>
          <a:xfrm>
            <a:off x="3959546" y="1055487"/>
            <a:ext cx="457200" cy="457200"/>
            <a:chOff x="856078" y="1901628"/>
            <a:chExt cx="457200" cy="457200"/>
          </a:xfrm>
        </p:grpSpPr>
        <p:sp>
          <p:nvSpPr>
            <p:cNvPr id="12" name="Oval 11">
              <a:extLst>
                <a:ext uri="{FF2B5EF4-FFF2-40B4-BE49-F238E27FC236}">
                  <a16:creationId xmlns:a16="http://schemas.microsoft.com/office/drawing/2014/main" id="{9C8EDD10-E677-4476-9F4D-88771A46F73A}"/>
                </a:ext>
              </a:extLst>
            </p:cNvPr>
            <p:cNvSpPr/>
            <p:nvPr/>
          </p:nvSpPr>
          <p:spPr>
            <a:xfrm>
              <a:off x="856078" y="1901628"/>
              <a:ext cx="457200" cy="457200"/>
            </a:xfrm>
            <a:prstGeom prst="ellipse">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bg1"/>
                </a:solidFill>
              </a:endParaRPr>
            </a:p>
          </p:txBody>
        </p:sp>
        <p:sp>
          <p:nvSpPr>
            <p:cNvPr id="13" name="5-Point Star 4">
              <a:extLst>
                <a:ext uri="{FF2B5EF4-FFF2-40B4-BE49-F238E27FC236}">
                  <a16:creationId xmlns:a16="http://schemas.microsoft.com/office/drawing/2014/main" id="{3E3B6C8E-E38E-45DB-8CBD-27CC16155076}"/>
                </a:ext>
              </a:extLst>
            </p:cNvPr>
            <p:cNvSpPr/>
            <p:nvPr/>
          </p:nvSpPr>
          <p:spPr>
            <a:xfrm>
              <a:off x="924658" y="1957327"/>
              <a:ext cx="320040" cy="320040"/>
            </a:xfrm>
            <a:prstGeom prst="star5">
              <a:avLst/>
            </a:prstGeom>
            <a:solidFill>
              <a:schemeClr val="tx2"/>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bg1"/>
                </a:solidFill>
              </a:endParaRPr>
            </a:p>
          </p:txBody>
        </p:sp>
      </p:grpSp>
      <p:sp>
        <p:nvSpPr>
          <p:cNvPr id="14" name="TextBox 13">
            <a:extLst>
              <a:ext uri="{FF2B5EF4-FFF2-40B4-BE49-F238E27FC236}">
                <a16:creationId xmlns:a16="http://schemas.microsoft.com/office/drawing/2014/main" id="{C2A3E1C5-D4E4-4BE6-BFDF-3384B4CAEC6A}"/>
              </a:ext>
            </a:extLst>
          </p:cNvPr>
          <p:cNvSpPr txBox="1"/>
          <p:nvPr/>
        </p:nvSpPr>
        <p:spPr>
          <a:xfrm>
            <a:off x="6423913" y="1759669"/>
            <a:ext cx="2551273" cy="4185761"/>
          </a:xfrm>
          <a:prstGeom prst="rect">
            <a:avLst/>
          </a:prstGeom>
          <a:noFill/>
        </p:spPr>
        <p:txBody>
          <a:bodyPr wrap="square" rtlCol="0">
            <a:spAutoFit/>
          </a:bodyPr>
          <a:lstStyle/>
          <a:p>
            <a:r>
              <a:rPr lang="en-US" sz="3000" u="sng" spc="-120" dirty="0">
                <a:solidFill>
                  <a:srgbClr val="34B3D6"/>
                </a:solidFill>
                <a:effectLst>
                  <a:outerShdw blurRad="50800" dist="25400" dir="2700000" algn="tl" rotWithShape="0">
                    <a:srgbClr val="0B2C6F">
                      <a:alpha val="43000"/>
                    </a:srgbClr>
                  </a:outerShdw>
                </a:effectLst>
              </a:rPr>
              <a:t>Self Registration</a:t>
            </a:r>
          </a:p>
          <a:p>
            <a:pPr algn="ctr"/>
            <a:r>
              <a:rPr lang="en-US" sz="2000" spc="-120" dirty="0">
                <a:solidFill>
                  <a:srgbClr val="34B3D6"/>
                </a:solidFill>
                <a:effectLst>
                  <a:outerShdw blurRad="50800" dist="25400" dir="2700000" algn="tl" rotWithShape="0">
                    <a:srgbClr val="0B2C6F">
                      <a:alpha val="43000"/>
                    </a:srgbClr>
                  </a:outerShdw>
                </a:effectLst>
                <a:hlinkClick r:id="rId4"/>
              </a:rPr>
              <a:t>https://clients.csod.com</a:t>
            </a:r>
            <a:r>
              <a:rPr lang="en-US" sz="2000" spc="-120" dirty="0">
                <a:solidFill>
                  <a:srgbClr val="34B3D6"/>
                </a:solidFill>
                <a:effectLst>
                  <a:outerShdw blurRad="50800" dist="25400" dir="2700000" algn="tl" rotWithShape="0">
                    <a:srgbClr val="0B2C6F">
                      <a:alpha val="43000"/>
                    </a:srgbClr>
                  </a:outerShdw>
                </a:effectLst>
              </a:rPr>
              <a:t> </a:t>
            </a:r>
          </a:p>
          <a:p>
            <a:pPr marL="285750" indent="-285750">
              <a:buFont typeface="Arial" panose="020B0604020202020204" pitchFamily="34" charset="0"/>
              <a:buChar char="•"/>
            </a:pPr>
            <a:r>
              <a:rPr lang="en-US" dirty="0">
                <a:solidFill>
                  <a:schemeClr val="bg2"/>
                </a:solidFill>
              </a:rPr>
              <a:t>Click on the Register Now link and enter your information</a:t>
            </a:r>
          </a:p>
          <a:p>
            <a:pPr marL="285750" indent="-285750">
              <a:buFont typeface="Arial" panose="020B0604020202020204" pitchFamily="34" charset="0"/>
              <a:buChar char="•"/>
            </a:pPr>
            <a:endParaRPr lang="en-US" dirty="0">
              <a:solidFill>
                <a:schemeClr val="bg2"/>
              </a:solidFill>
            </a:endParaRPr>
          </a:p>
          <a:p>
            <a:pPr marL="285750" indent="-285750">
              <a:buFont typeface="Arial" panose="020B0604020202020204" pitchFamily="34" charset="0"/>
              <a:buChar char="•"/>
            </a:pPr>
            <a:r>
              <a:rPr lang="en-US" dirty="0">
                <a:solidFill>
                  <a:schemeClr val="bg2"/>
                </a:solidFill>
              </a:rPr>
              <a:t>After you complete the Self Registration Form, you will have immediate access to training and most events and sessions</a:t>
            </a:r>
          </a:p>
          <a:p>
            <a:pPr marL="285750" indent="-285750">
              <a:buFont typeface="Arial" panose="020B0604020202020204" pitchFamily="34" charset="0"/>
              <a:buChar char="•"/>
            </a:pPr>
            <a:endParaRPr lang="en-US" dirty="0">
              <a:solidFill>
                <a:schemeClr val="bg2"/>
              </a:solidFill>
            </a:endParaRPr>
          </a:p>
          <a:p>
            <a:pPr marL="285750" indent="-285750">
              <a:buFont typeface="Arial" panose="020B0604020202020204" pitchFamily="34" charset="0"/>
              <a:buChar char="•"/>
            </a:pPr>
            <a:endParaRPr lang="en-US" dirty="0">
              <a:solidFill>
                <a:schemeClr val="bg2"/>
              </a:solidFill>
            </a:endParaRPr>
          </a:p>
        </p:txBody>
      </p:sp>
      <p:pic>
        <p:nvPicPr>
          <p:cNvPr id="15" name="Picture 14">
            <a:extLst>
              <a:ext uri="{FF2B5EF4-FFF2-40B4-BE49-F238E27FC236}">
                <a16:creationId xmlns:a16="http://schemas.microsoft.com/office/drawing/2014/main" id="{C9BD09E2-6E0B-4884-B4A7-B928F2284FB2}"/>
              </a:ext>
            </a:extLst>
          </p:cNvPr>
          <p:cNvPicPr>
            <a:picLocks noChangeAspect="1"/>
          </p:cNvPicPr>
          <p:nvPr/>
        </p:nvPicPr>
        <p:blipFill rotWithShape="1">
          <a:blip r:embed="rId5"/>
          <a:srcRect t="7901" r="15524" b="9516"/>
          <a:stretch/>
        </p:blipFill>
        <p:spPr>
          <a:xfrm>
            <a:off x="228600" y="1431226"/>
            <a:ext cx="6019799" cy="4457920"/>
          </a:xfrm>
          <a:prstGeom prst="rect">
            <a:avLst/>
          </a:prstGeom>
        </p:spPr>
      </p:pic>
      <p:sp>
        <p:nvSpPr>
          <p:cNvPr id="16" name="Rectangle 15">
            <a:extLst>
              <a:ext uri="{FF2B5EF4-FFF2-40B4-BE49-F238E27FC236}">
                <a16:creationId xmlns:a16="http://schemas.microsoft.com/office/drawing/2014/main" id="{41A432EF-6F27-4782-996E-85E1B625CDDD}"/>
              </a:ext>
            </a:extLst>
          </p:cNvPr>
          <p:cNvSpPr/>
          <p:nvPr/>
        </p:nvSpPr>
        <p:spPr>
          <a:xfrm>
            <a:off x="4994849" y="4637380"/>
            <a:ext cx="1544795" cy="276997"/>
          </a:xfrm>
          <a:prstGeom prst="rect">
            <a:avLst/>
          </a:prstGeom>
          <a:solidFill>
            <a:schemeClr val="tx2">
              <a:alpha val="70000"/>
            </a:schemeClr>
          </a:solidFill>
          <a:ln w="22225">
            <a:solidFill>
              <a:srgbClr val="34FF4A"/>
            </a:solidFill>
          </a:ln>
        </p:spPr>
        <p:style>
          <a:lnRef idx="1">
            <a:schemeClr val="accent3"/>
          </a:lnRef>
          <a:fillRef idx="2">
            <a:schemeClr val="accent3"/>
          </a:fillRef>
          <a:effectRef idx="1">
            <a:schemeClr val="accent3"/>
          </a:effectRef>
          <a:fontRef idx="minor">
            <a:schemeClr val="dk1"/>
          </a:fontRef>
        </p:style>
        <p:txBody>
          <a:bodyPr wrap="square" lIns="91438" tIns="45719" rIns="91438" bIns="45719">
            <a:spAutoFit/>
          </a:bodyPr>
          <a:lstStyle/>
          <a:p>
            <a:pPr algn="ctr"/>
            <a:r>
              <a:rPr lang="en-US" sz="1200" b="1" dirty="0">
                <a:solidFill>
                  <a:schemeClr val="bg1"/>
                </a:solidFill>
                <a:latin typeface="Calibri Light" panose="020F0302020204030204" pitchFamily="34" charset="0"/>
              </a:rPr>
              <a:t>Register now link</a:t>
            </a:r>
          </a:p>
        </p:txBody>
      </p:sp>
      <p:cxnSp>
        <p:nvCxnSpPr>
          <p:cNvPr id="18" name="Straight Arrow Connector 17">
            <a:extLst>
              <a:ext uri="{FF2B5EF4-FFF2-40B4-BE49-F238E27FC236}">
                <a16:creationId xmlns:a16="http://schemas.microsoft.com/office/drawing/2014/main" id="{308A4B11-D423-40EE-A666-E1054C391756}"/>
              </a:ext>
            </a:extLst>
          </p:cNvPr>
          <p:cNvCxnSpPr>
            <a:cxnSpLocks/>
          </p:cNvCxnSpPr>
          <p:nvPr/>
        </p:nvCxnSpPr>
        <p:spPr>
          <a:xfrm flipH="1">
            <a:off x="1660135" y="4837835"/>
            <a:ext cx="3334714" cy="575657"/>
          </a:xfrm>
          <a:prstGeom prst="straightConnector1">
            <a:avLst/>
          </a:prstGeom>
          <a:ln w="25400">
            <a:solidFill>
              <a:srgbClr val="34FF4A"/>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F0737827-BD16-4CAC-82F7-9F6BD40CABBB}"/>
              </a:ext>
            </a:extLst>
          </p:cNvPr>
          <p:cNvSpPr/>
          <p:nvPr/>
        </p:nvSpPr>
        <p:spPr>
          <a:xfrm>
            <a:off x="609600" y="5332031"/>
            <a:ext cx="1143000" cy="381000"/>
          </a:xfrm>
          <a:prstGeom prst="ellipse">
            <a:avLst/>
          </a:prstGeom>
          <a:noFill/>
          <a:ln>
            <a:solidFill>
              <a:srgbClr val="34FF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8153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76201"/>
            <a:ext cx="7886700" cy="773558"/>
          </a:xfrm>
        </p:spPr>
        <p:txBody>
          <a:bodyPr/>
          <a:lstStyle/>
          <a:p>
            <a:pPr algn="l"/>
            <a:r>
              <a:rPr lang="en-US" sz="4400" dirty="0">
                <a:latin typeface="Century Gothic" panose="020B0502020202020204" pitchFamily="34" charset="0"/>
              </a:rPr>
              <a:t>Self Registration Form</a:t>
            </a:r>
            <a:endParaRPr lang="es-MX" sz="4400" dirty="0">
              <a:latin typeface="Century Gothic" panose="020B0502020202020204" pitchFamily="34" charset="0"/>
            </a:endParaRPr>
          </a:p>
        </p:txBody>
      </p:sp>
      <p:sp>
        <p:nvSpPr>
          <p:cNvPr id="4" name="Slide Number Placeholder 3"/>
          <p:cNvSpPr>
            <a:spLocks noGrp="1"/>
          </p:cNvSpPr>
          <p:nvPr>
            <p:ph type="sldNum" sz="quarter" idx="4294967295"/>
          </p:nvPr>
        </p:nvSpPr>
        <p:spPr>
          <a:xfrm>
            <a:off x="0" y="6416675"/>
            <a:ext cx="457200" cy="365125"/>
          </a:xfrm>
          <a:prstGeom prst="rect">
            <a:avLst/>
          </a:prstGeom>
        </p:spPr>
        <p:txBody>
          <a:bodyPr/>
          <a:lstStyle/>
          <a:p>
            <a:fld id="{61431D0F-C277-4564-8977-E8DC6356FA4D}" type="slidenum">
              <a:rPr lang="en-US" smtClean="0"/>
              <a:pPr/>
              <a:t>4</a:t>
            </a:fld>
            <a:endParaRPr lang="en-US" dirty="0"/>
          </a:p>
        </p:txBody>
      </p:sp>
      <p:pic>
        <p:nvPicPr>
          <p:cNvPr id="7" name="Picture 6" descr="C:\Users\ccharles\AppData\Local\Temp\SNAGHTML8c56a35.PNG">
            <a:extLst>
              <a:ext uri="{FF2B5EF4-FFF2-40B4-BE49-F238E27FC236}">
                <a16:creationId xmlns:a16="http://schemas.microsoft.com/office/drawing/2014/main" id="{20A5D67C-2EC6-4B33-B111-1B9DB91F9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883" y="1162680"/>
            <a:ext cx="4714701" cy="51733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9ED9E31-9893-4280-B6AC-54B405BAC0B6}"/>
              </a:ext>
            </a:extLst>
          </p:cNvPr>
          <p:cNvSpPr txBox="1"/>
          <p:nvPr/>
        </p:nvSpPr>
        <p:spPr>
          <a:xfrm>
            <a:off x="365760" y="1462750"/>
            <a:ext cx="3444240" cy="4278094"/>
          </a:xfrm>
          <a:prstGeom prst="rect">
            <a:avLst/>
          </a:prstGeom>
          <a:solidFill>
            <a:srgbClr val="FFFFFF"/>
          </a:solidFill>
          <a:ln>
            <a:solidFill>
              <a:srgbClr val="2D373F"/>
            </a:solidFill>
          </a:ln>
        </p:spPr>
        <p:txBody>
          <a:bodyPr wrap="square" lIns="274320" tIns="182880" rIns="182880" bIns="0" rtlCol="0">
            <a:spAutoFit/>
          </a:bodyPr>
          <a:lstStyle/>
          <a:p>
            <a:r>
              <a:rPr lang="en-US" sz="1400" dirty="0">
                <a:solidFill>
                  <a:schemeClr val="tx2"/>
                </a:solidFill>
              </a:rPr>
              <a:t>Complete the Self-Registration form:</a:t>
            </a:r>
          </a:p>
          <a:p>
            <a:endParaRPr lang="en-US" sz="1400" dirty="0">
              <a:solidFill>
                <a:schemeClr val="tx2"/>
              </a:solidFill>
            </a:endParaRPr>
          </a:p>
          <a:p>
            <a:r>
              <a:rPr lang="en-US" sz="1400" b="1" dirty="0">
                <a:solidFill>
                  <a:schemeClr val="tx2"/>
                </a:solidFill>
              </a:rPr>
              <a:t>Username</a:t>
            </a:r>
            <a:r>
              <a:rPr lang="en-US" sz="1400" dirty="0">
                <a:solidFill>
                  <a:schemeClr val="tx2"/>
                </a:solidFill>
              </a:rPr>
              <a:t> will default to the email address you entered</a:t>
            </a:r>
          </a:p>
          <a:p>
            <a:endParaRPr lang="en-US" sz="1400" dirty="0"/>
          </a:p>
          <a:p>
            <a:r>
              <a:rPr lang="en-US" sz="1400" dirty="0"/>
              <a:t>Open comment box for </a:t>
            </a:r>
            <a:r>
              <a:rPr lang="en-US" sz="1400" b="1" dirty="0"/>
              <a:t>Company </a:t>
            </a:r>
            <a:r>
              <a:rPr lang="en-US" sz="1400" dirty="0"/>
              <a:t>name for further validation.</a:t>
            </a:r>
          </a:p>
          <a:p>
            <a:endParaRPr lang="en-US" sz="1400" dirty="0"/>
          </a:p>
          <a:p>
            <a:r>
              <a:rPr lang="en-US" sz="1400" b="1" dirty="0"/>
              <a:t>Portal Name - </a:t>
            </a:r>
            <a:r>
              <a:rPr lang="en-US" sz="1400" b="1" dirty="0" err="1"/>
              <a:t>cccpln</a:t>
            </a:r>
            <a:endParaRPr lang="en-US" sz="1400" dirty="0"/>
          </a:p>
          <a:p>
            <a:endParaRPr lang="en-US" sz="1400" dirty="0"/>
          </a:p>
          <a:p>
            <a:r>
              <a:rPr lang="en-US" sz="1400" dirty="0"/>
              <a:t>Choose from the available list of options in </a:t>
            </a:r>
            <a:r>
              <a:rPr lang="en-US" sz="1400" b="1" dirty="0"/>
              <a:t>Industry</a:t>
            </a:r>
            <a:r>
              <a:rPr lang="en-US" sz="1400" dirty="0"/>
              <a:t> and </a:t>
            </a:r>
            <a:r>
              <a:rPr lang="en-US" sz="1400" b="1" dirty="0"/>
              <a:t>Region</a:t>
            </a:r>
          </a:p>
          <a:p>
            <a:endParaRPr lang="en-US" sz="1400" b="1" dirty="0"/>
          </a:p>
          <a:p>
            <a:r>
              <a:rPr lang="en-US" sz="1400" b="1" dirty="0"/>
              <a:t>Sales, Implementation, or CSM Contact is Shaunagh Bedford</a:t>
            </a:r>
          </a:p>
          <a:p>
            <a:endParaRPr lang="en-US" sz="1400" dirty="0"/>
          </a:p>
          <a:p>
            <a:r>
              <a:rPr lang="en-US" sz="1400" dirty="0"/>
              <a:t>Click </a:t>
            </a:r>
            <a:r>
              <a:rPr lang="en-US" sz="1400" b="1" dirty="0"/>
              <a:t>Log In </a:t>
            </a:r>
            <a:r>
              <a:rPr lang="en-US" sz="1400" dirty="0"/>
              <a:t>and you will be taken directly to the CSC homepage</a:t>
            </a:r>
          </a:p>
          <a:p>
            <a:endParaRPr lang="en-US" sz="1400" dirty="0"/>
          </a:p>
        </p:txBody>
      </p:sp>
      <p:cxnSp>
        <p:nvCxnSpPr>
          <p:cNvPr id="12" name="Straight Arrow Connector 11">
            <a:extLst>
              <a:ext uri="{FF2B5EF4-FFF2-40B4-BE49-F238E27FC236}">
                <a16:creationId xmlns:a16="http://schemas.microsoft.com/office/drawing/2014/main" id="{43D4773A-EA4A-439F-A2F2-38DB7A46FD2E}"/>
              </a:ext>
            </a:extLst>
          </p:cNvPr>
          <p:cNvCxnSpPr/>
          <p:nvPr/>
        </p:nvCxnSpPr>
        <p:spPr>
          <a:xfrm>
            <a:off x="3659195" y="5040226"/>
            <a:ext cx="2894005" cy="1142869"/>
          </a:xfrm>
          <a:prstGeom prst="straightConnector1">
            <a:avLst/>
          </a:prstGeom>
          <a:ln w="38100">
            <a:solidFill>
              <a:srgbClr val="34FF4A"/>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396AE56B-C090-42FE-A15C-A92B6099C951}"/>
              </a:ext>
            </a:extLst>
          </p:cNvPr>
          <p:cNvCxnSpPr/>
          <p:nvPr/>
        </p:nvCxnSpPr>
        <p:spPr>
          <a:xfrm flipV="1">
            <a:off x="3723195" y="3813247"/>
            <a:ext cx="1447800" cy="576566"/>
          </a:xfrm>
          <a:prstGeom prst="straightConnector1">
            <a:avLst/>
          </a:prstGeom>
          <a:ln w="38100">
            <a:solidFill>
              <a:srgbClr val="34FF4A"/>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C0621BEC-50DB-41ED-9227-E6966375C830}"/>
              </a:ext>
            </a:extLst>
          </p:cNvPr>
          <p:cNvCxnSpPr/>
          <p:nvPr/>
        </p:nvCxnSpPr>
        <p:spPr>
          <a:xfrm flipV="1">
            <a:off x="3657600" y="3416001"/>
            <a:ext cx="915643" cy="372608"/>
          </a:xfrm>
          <a:prstGeom prst="straightConnector1">
            <a:avLst/>
          </a:prstGeom>
          <a:ln w="38100">
            <a:solidFill>
              <a:srgbClr val="34FF4A"/>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B6D1EBD-875E-486E-88E9-737A68C635DB}"/>
              </a:ext>
            </a:extLst>
          </p:cNvPr>
          <p:cNvCxnSpPr/>
          <p:nvPr/>
        </p:nvCxnSpPr>
        <p:spPr>
          <a:xfrm flipV="1">
            <a:off x="3657600" y="2807429"/>
            <a:ext cx="789495" cy="267973"/>
          </a:xfrm>
          <a:prstGeom prst="straightConnector1">
            <a:avLst/>
          </a:prstGeom>
          <a:ln w="38100">
            <a:solidFill>
              <a:srgbClr val="34FF4A"/>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20335320-995C-432E-B9C7-C40130BB9C18}"/>
              </a:ext>
            </a:extLst>
          </p:cNvPr>
          <p:cNvCxnSpPr/>
          <p:nvPr/>
        </p:nvCxnSpPr>
        <p:spPr>
          <a:xfrm>
            <a:off x="3657600" y="2438400"/>
            <a:ext cx="1371600" cy="152400"/>
          </a:xfrm>
          <a:prstGeom prst="straightConnector1">
            <a:avLst/>
          </a:prstGeom>
          <a:ln w="38100">
            <a:solidFill>
              <a:srgbClr val="34FF4A"/>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264987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Finding Training Content </a:t>
            </a:r>
          </a:p>
        </p:txBody>
      </p:sp>
    </p:spTree>
    <p:extLst>
      <p:ext uri="{BB962C8B-B14F-4D97-AF65-F5344CB8AC3E}">
        <p14:creationId xmlns:p14="http://schemas.microsoft.com/office/powerpoint/2010/main" val="34999909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latin typeface="Century Gothic" pitchFamily="34" charset="0"/>
              </a:rPr>
              <a:t>Access Learning Resources</a:t>
            </a:r>
          </a:p>
        </p:txBody>
      </p:sp>
      <p:sp>
        <p:nvSpPr>
          <p:cNvPr id="7" name="Content Placeholder 6"/>
          <p:cNvSpPr>
            <a:spLocks noGrp="1"/>
          </p:cNvSpPr>
          <p:nvPr>
            <p:ph idx="1"/>
          </p:nvPr>
        </p:nvSpPr>
        <p:spPr/>
        <p:txBody>
          <a:bodyPr>
            <a:normAutofit/>
          </a:bodyPr>
          <a:lstStyle/>
          <a:p>
            <a:r>
              <a:rPr lang="en-US" sz="2400" dirty="0"/>
              <a:t>From the welcome page, select </a:t>
            </a:r>
            <a:r>
              <a:rPr lang="en-US" sz="2400" b="1" dirty="0"/>
              <a:t>Resources</a:t>
            </a:r>
            <a:r>
              <a:rPr lang="en-US" sz="2400" dirty="0"/>
              <a:t> from the </a:t>
            </a:r>
            <a:r>
              <a:rPr lang="en-US" sz="2400" b="1" dirty="0"/>
              <a:t>LEARN</a:t>
            </a:r>
            <a:r>
              <a:rPr lang="en-US" sz="2400" dirty="0"/>
              <a:t> menu</a:t>
            </a:r>
          </a:p>
        </p:txBody>
      </p:sp>
      <p:sp>
        <p:nvSpPr>
          <p:cNvPr id="4" name="Slide Number Placeholder 3"/>
          <p:cNvSpPr>
            <a:spLocks noGrp="1"/>
          </p:cNvSpPr>
          <p:nvPr>
            <p:ph type="sldNum" sz="quarter" idx="16"/>
          </p:nvPr>
        </p:nvSpPr>
        <p:spPr/>
        <p:txBody>
          <a:bodyPr/>
          <a:lstStyle/>
          <a:p>
            <a:fld id="{61431D0F-C277-4564-8977-E8DC6356FA4D}" type="slidenum">
              <a:rPr lang="en-US" smtClean="0"/>
              <a:pPr/>
              <a:t>6</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4" y="2209800"/>
            <a:ext cx="9144000" cy="2316013"/>
          </a:xfrm>
          <a:prstGeom prst="rect">
            <a:avLst/>
          </a:prstGeom>
        </p:spPr>
      </p:pic>
      <p:cxnSp>
        <p:nvCxnSpPr>
          <p:cNvPr id="6" name="Straight Arrow Connector 5"/>
          <p:cNvCxnSpPr/>
          <p:nvPr/>
        </p:nvCxnSpPr>
        <p:spPr>
          <a:xfrm>
            <a:off x="6199748" y="4191000"/>
            <a:ext cx="1371600" cy="152400"/>
          </a:xfrm>
          <a:prstGeom prst="straightConnector1">
            <a:avLst/>
          </a:prstGeom>
          <a:ln w="38100">
            <a:solidFill>
              <a:srgbClr val="AA5454"/>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06499325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latin typeface="Century Gothic" pitchFamily="34" charset="0"/>
              </a:rPr>
              <a:t>Learning Resources</a:t>
            </a:r>
          </a:p>
        </p:txBody>
      </p:sp>
      <p:sp>
        <p:nvSpPr>
          <p:cNvPr id="7" name="Content Placeholder 6"/>
          <p:cNvSpPr>
            <a:spLocks noGrp="1"/>
          </p:cNvSpPr>
          <p:nvPr>
            <p:ph idx="1"/>
          </p:nvPr>
        </p:nvSpPr>
        <p:spPr>
          <a:xfrm>
            <a:off x="203538" y="3154356"/>
            <a:ext cx="8739410" cy="2957557"/>
          </a:xfrm>
        </p:spPr>
        <p:txBody>
          <a:bodyPr>
            <a:normAutofit fontScale="55000" lnSpcReduction="20000"/>
          </a:bodyPr>
          <a:lstStyle/>
          <a:p>
            <a:pPr marL="514350" indent="-514350">
              <a:lnSpc>
                <a:spcPct val="120000"/>
              </a:lnSpc>
              <a:buFont typeface="+mj-lt"/>
              <a:buAutoNum type="arabicPeriod"/>
            </a:pPr>
            <a:r>
              <a:rPr lang="en-US" dirty="0">
                <a:solidFill>
                  <a:srgbClr val="00B0F0"/>
                </a:solidFill>
              </a:rPr>
              <a:t>RELEASE RESOURCES – links to the Connect topic for the most current quarterly release, giving you access to a wealth of information and resources</a:t>
            </a:r>
          </a:p>
          <a:p>
            <a:pPr marL="514350" indent="-514350">
              <a:lnSpc>
                <a:spcPct val="120000"/>
              </a:lnSpc>
              <a:buFont typeface="+mj-lt"/>
              <a:buAutoNum type="arabicPeriod"/>
            </a:pPr>
            <a:r>
              <a:rPr lang="en-US" dirty="0">
                <a:solidFill>
                  <a:srgbClr val="00B0F0"/>
                </a:solidFill>
              </a:rPr>
              <a:t>LIVE TRAINING – links to information regarding live training service offerings from Cornerstone University</a:t>
            </a:r>
          </a:p>
          <a:p>
            <a:pPr marL="514350" indent="-514350">
              <a:lnSpc>
                <a:spcPct val="120000"/>
              </a:lnSpc>
              <a:buFont typeface="+mj-lt"/>
              <a:buAutoNum type="arabicPeriod"/>
            </a:pPr>
            <a:r>
              <a:rPr lang="en-US" dirty="0">
                <a:solidFill>
                  <a:srgbClr val="00B0F0"/>
                </a:solidFill>
              </a:rPr>
              <a:t>CERTIFICATION – links to information regarding certification programs offered by Cornerstone University</a:t>
            </a:r>
          </a:p>
          <a:p>
            <a:pPr marL="514350" indent="-514350">
              <a:lnSpc>
                <a:spcPct val="120000"/>
              </a:lnSpc>
              <a:buFont typeface="+mj-lt"/>
              <a:buAutoNum type="arabicPeriod"/>
            </a:pPr>
            <a:r>
              <a:rPr lang="en-US" dirty="0">
                <a:solidFill>
                  <a:srgbClr val="00B0F0"/>
                </a:solidFill>
              </a:rPr>
              <a:t>ONLINE HELP – links to Cornerstone system online help</a:t>
            </a:r>
          </a:p>
          <a:p>
            <a:pPr marL="514350" indent="-514350">
              <a:lnSpc>
                <a:spcPct val="120000"/>
              </a:lnSpc>
              <a:buFont typeface="+mj-lt"/>
              <a:buAutoNum type="arabicPeriod"/>
            </a:pPr>
            <a:r>
              <a:rPr lang="en-US" dirty="0">
                <a:solidFill>
                  <a:srgbClr val="00B0F0"/>
                </a:solidFill>
              </a:rPr>
              <a:t>LEARNING COMMUNITY – links to the Connect Topic created for clients in implementation who are learning Cornerstone via the online course libraries</a:t>
            </a:r>
          </a:p>
        </p:txBody>
      </p:sp>
      <p:sp>
        <p:nvSpPr>
          <p:cNvPr id="4" name="Slide Number Placeholder 3"/>
          <p:cNvSpPr>
            <a:spLocks noGrp="1"/>
          </p:cNvSpPr>
          <p:nvPr>
            <p:ph type="sldNum" sz="quarter" idx="16"/>
          </p:nvPr>
        </p:nvSpPr>
        <p:spPr/>
        <p:txBody>
          <a:bodyPr/>
          <a:lstStyle/>
          <a:p>
            <a:fld id="{61431D0F-C277-4564-8977-E8DC6356FA4D}" type="slidenum">
              <a:rPr lang="en-US" smtClean="0"/>
              <a:pPr/>
              <a:t>7</a:t>
            </a:fld>
            <a:endParaRPr lang="en-US" dirty="0"/>
          </a:p>
        </p:txBody>
      </p:sp>
      <p:pic>
        <p:nvPicPr>
          <p:cNvPr id="3" name="Picture 2"/>
          <p:cNvPicPr>
            <a:picLocks noChangeAspect="1"/>
          </p:cNvPicPr>
          <p:nvPr/>
        </p:nvPicPr>
        <p:blipFill>
          <a:blip r:embed="rId4"/>
          <a:stretch>
            <a:fillRect/>
          </a:stretch>
        </p:blipFill>
        <p:spPr>
          <a:xfrm>
            <a:off x="1677643" y="1066800"/>
            <a:ext cx="5791200" cy="1750725"/>
          </a:xfrm>
          <a:prstGeom prst="rect">
            <a:avLst/>
          </a:prstGeom>
        </p:spPr>
      </p:pic>
    </p:spTree>
    <p:custDataLst>
      <p:tags r:id="rId1"/>
    </p:custDataLst>
    <p:extLst>
      <p:ext uri="{BB962C8B-B14F-4D97-AF65-F5344CB8AC3E}">
        <p14:creationId xmlns:p14="http://schemas.microsoft.com/office/powerpoint/2010/main" val="133087789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latin typeface="Century Gothic" pitchFamily="34" charset="0"/>
              </a:rPr>
              <a:t>Access Learner Home</a:t>
            </a:r>
          </a:p>
        </p:txBody>
      </p:sp>
      <p:sp>
        <p:nvSpPr>
          <p:cNvPr id="7" name="Content Placeholder 6"/>
          <p:cNvSpPr>
            <a:spLocks noGrp="1"/>
          </p:cNvSpPr>
          <p:nvPr>
            <p:ph idx="1"/>
          </p:nvPr>
        </p:nvSpPr>
        <p:spPr/>
        <p:txBody>
          <a:bodyPr>
            <a:normAutofit/>
          </a:bodyPr>
          <a:lstStyle/>
          <a:p>
            <a:r>
              <a:rPr lang="en-US" sz="2400" dirty="0"/>
              <a:t>From the welcome page, select </a:t>
            </a:r>
            <a:r>
              <a:rPr lang="en-US" sz="2400" b="1" dirty="0"/>
              <a:t>Learner Home</a:t>
            </a:r>
            <a:r>
              <a:rPr lang="en-US" sz="2400" dirty="0"/>
              <a:t> from the </a:t>
            </a:r>
            <a:r>
              <a:rPr lang="en-US" sz="2400" b="1" dirty="0"/>
              <a:t>LEARN</a:t>
            </a:r>
            <a:r>
              <a:rPr lang="en-US" sz="2400" dirty="0"/>
              <a:t> menu</a:t>
            </a:r>
          </a:p>
        </p:txBody>
      </p:sp>
      <p:sp>
        <p:nvSpPr>
          <p:cNvPr id="4" name="Slide Number Placeholder 3"/>
          <p:cNvSpPr>
            <a:spLocks noGrp="1"/>
          </p:cNvSpPr>
          <p:nvPr>
            <p:ph type="sldNum" sz="quarter" idx="16"/>
          </p:nvPr>
        </p:nvSpPr>
        <p:spPr/>
        <p:txBody>
          <a:bodyPr/>
          <a:lstStyle/>
          <a:p>
            <a:fld id="{61431D0F-C277-4564-8977-E8DC6356FA4D}" type="slidenum">
              <a:rPr lang="en-US" smtClean="0"/>
              <a:pPr/>
              <a:t>8</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61" y="2461493"/>
            <a:ext cx="9144000" cy="2316013"/>
          </a:xfrm>
          <a:prstGeom prst="rect">
            <a:avLst/>
          </a:prstGeom>
        </p:spPr>
      </p:pic>
      <p:cxnSp>
        <p:nvCxnSpPr>
          <p:cNvPr id="6" name="Straight Arrow Connector 5"/>
          <p:cNvCxnSpPr/>
          <p:nvPr/>
        </p:nvCxnSpPr>
        <p:spPr>
          <a:xfrm>
            <a:off x="6172200" y="4038600"/>
            <a:ext cx="1399148" cy="228600"/>
          </a:xfrm>
          <a:prstGeom prst="straightConnector1">
            <a:avLst/>
          </a:prstGeom>
          <a:ln w="38100">
            <a:solidFill>
              <a:srgbClr val="AA5454"/>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53200247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latin typeface="Century Gothic" pitchFamily="34" charset="0"/>
              </a:rPr>
              <a:t>Accessing Learning Content: </a:t>
            </a:r>
          </a:p>
        </p:txBody>
      </p:sp>
      <p:sp>
        <p:nvSpPr>
          <p:cNvPr id="7" name="Content Placeholder 6"/>
          <p:cNvSpPr>
            <a:spLocks noGrp="1"/>
          </p:cNvSpPr>
          <p:nvPr>
            <p:ph idx="1"/>
          </p:nvPr>
        </p:nvSpPr>
        <p:spPr>
          <a:xfrm>
            <a:off x="203538" y="4267200"/>
            <a:ext cx="8739410" cy="2029144"/>
          </a:xfrm>
        </p:spPr>
        <p:txBody>
          <a:bodyPr>
            <a:normAutofit fontScale="70000" lnSpcReduction="20000"/>
          </a:bodyPr>
          <a:lstStyle/>
          <a:p>
            <a:pPr>
              <a:lnSpc>
                <a:spcPct val="120000"/>
              </a:lnSpc>
            </a:pPr>
            <a:r>
              <a:rPr lang="en-US" dirty="0"/>
              <a:t>Learner Home gives you access to:</a:t>
            </a:r>
          </a:p>
          <a:p>
            <a:pPr marL="514350" indent="-514350">
              <a:lnSpc>
                <a:spcPct val="120000"/>
              </a:lnSpc>
              <a:buAutoNum type="arabicPeriod"/>
            </a:pPr>
            <a:r>
              <a:rPr lang="en-US" dirty="0"/>
              <a:t>Search and register for training content </a:t>
            </a:r>
          </a:p>
          <a:p>
            <a:pPr marL="514350" indent="-514350">
              <a:lnSpc>
                <a:spcPct val="120000"/>
              </a:lnSpc>
              <a:buAutoNum type="arabicPeriod"/>
            </a:pPr>
            <a:r>
              <a:rPr lang="en-US" dirty="0"/>
              <a:t>Launch training that you have already registered for</a:t>
            </a:r>
          </a:p>
          <a:p>
            <a:pPr marL="514350" indent="-514350">
              <a:lnSpc>
                <a:spcPct val="120000"/>
              </a:lnSpc>
              <a:buAutoNum type="arabicPeriod"/>
            </a:pPr>
            <a:r>
              <a:rPr lang="en-US" dirty="0"/>
              <a:t>See top picks for you based on your learning history and trending content </a:t>
            </a:r>
          </a:p>
        </p:txBody>
      </p:sp>
      <p:sp>
        <p:nvSpPr>
          <p:cNvPr id="4" name="Slide Number Placeholder 3"/>
          <p:cNvSpPr>
            <a:spLocks noGrp="1"/>
          </p:cNvSpPr>
          <p:nvPr>
            <p:ph type="sldNum" sz="quarter" idx="16"/>
          </p:nvPr>
        </p:nvSpPr>
        <p:spPr/>
        <p:txBody>
          <a:bodyPr/>
          <a:lstStyle/>
          <a:p>
            <a:fld id="{61431D0F-C277-4564-8977-E8DC6356FA4D}" type="slidenum">
              <a:rPr lang="en-US" smtClean="0"/>
              <a:pPr/>
              <a:t>9</a:t>
            </a:fld>
            <a:endParaRPr lang="en-US" dirty="0"/>
          </a:p>
        </p:txBody>
      </p:sp>
      <p:pic>
        <p:nvPicPr>
          <p:cNvPr id="6" name="Picture 5"/>
          <p:cNvPicPr>
            <a:picLocks noChangeAspect="1"/>
          </p:cNvPicPr>
          <p:nvPr/>
        </p:nvPicPr>
        <p:blipFill>
          <a:blip r:embed="rId4"/>
          <a:stretch>
            <a:fillRect/>
          </a:stretch>
        </p:blipFill>
        <p:spPr>
          <a:xfrm>
            <a:off x="1143000" y="914400"/>
            <a:ext cx="6781800" cy="3207899"/>
          </a:xfrm>
          <a:prstGeom prst="rect">
            <a:avLst/>
          </a:prstGeom>
        </p:spPr>
      </p:pic>
    </p:spTree>
    <p:custDataLst>
      <p:tags r:id="rId1"/>
    </p:custDataLst>
    <p:extLst>
      <p:ext uri="{BB962C8B-B14F-4D97-AF65-F5344CB8AC3E}">
        <p14:creationId xmlns:p14="http://schemas.microsoft.com/office/powerpoint/2010/main" val="1126036624"/>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csod_palette">
      <a:dk1>
        <a:srgbClr val="00467F"/>
      </a:dk1>
      <a:lt1>
        <a:srgbClr val="FFFFFF"/>
      </a:lt1>
      <a:dk2>
        <a:srgbClr val="00467F"/>
      </a:dk2>
      <a:lt2>
        <a:srgbClr val="FFFFFF"/>
      </a:lt2>
      <a:accent1>
        <a:srgbClr val="00A4E4"/>
      </a:accent1>
      <a:accent2>
        <a:srgbClr val="F3901D"/>
      </a:accent2>
      <a:accent3>
        <a:srgbClr val="00467F"/>
      </a:accent3>
      <a:accent4>
        <a:srgbClr val="C1D82F"/>
      </a:accent4>
      <a:accent5>
        <a:srgbClr val="C2E1F6"/>
      </a:accent5>
      <a:accent6>
        <a:srgbClr val="F3901D"/>
      </a:accent6>
      <a:hlink>
        <a:srgbClr val="C2E1F6"/>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sod_palette">
      <a:dk1>
        <a:srgbClr val="00467F"/>
      </a:dk1>
      <a:lt1>
        <a:srgbClr val="FFFFFF"/>
      </a:lt1>
      <a:dk2>
        <a:srgbClr val="00467F"/>
      </a:dk2>
      <a:lt2>
        <a:srgbClr val="FFFFFF"/>
      </a:lt2>
      <a:accent1>
        <a:srgbClr val="00A4E4"/>
      </a:accent1>
      <a:accent2>
        <a:srgbClr val="F3901D"/>
      </a:accent2>
      <a:accent3>
        <a:srgbClr val="00467F"/>
      </a:accent3>
      <a:accent4>
        <a:srgbClr val="C1D82F"/>
      </a:accent4>
      <a:accent5>
        <a:srgbClr val="C2E1F6"/>
      </a:accent5>
      <a:accent6>
        <a:srgbClr val="F3901D"/>
      </a:accent6>
      <a:hlink>
        <a:srgbClr val="C2E1F6"/>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sod_palette">
      <a:dk1>
        <a:srgbClr val="00467F"/>
      </a:dk1>
      <a:lt1>
        <a:srgbClr val="FFFFFF"/>
      </a:lt1>
      <a:dk2>
        <a:srgbClr val="00467F"/>
      </a:dk2>
      <a:lt2>
        <a:srgbClr val="FFFFFF"/>
      </a:lt2>
      <a:accent1>
        <a:srgbClr val="00A4E4"/>
      </a:accent1>
      <a:accent2>
        <a:srgbClr val="F3901D"/>
      </a:accent2>
      <a:accent3>
        <a:srgbClr val="00467F"/>
      </a:accent3>
      <a:accent4>
        <a:srgbClr val="C1D82F"/>
      </a:accent4>
      <a:accent5>
        <a:srgbClr val="C2E1F6"/>
      </a:accent5>
      <a:accent6>
        <a:srgbClr val="F3901D"/>
      </a:accent6>
      <a:hlink>
        <a:srgbClr val="C2E1F6"/>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csod_palette">
      <a:dk1>
        <a:srgbClr val="00467F"/>
      </a:dk1>
      <a:lt1>
        <a:srgbClr val="FFFFFF"/>
      </a:lt1>
      <a:dk2>
        <a:srgbClr val="00467F"/>
      </a:dk2>
      <a:lt2>
        <a:srgbClr val="FFFFFF"/>
      </a:lt2>
      <a:accent1>
        <a:srgbClr val="00A4E4"/>
      </a:accent1>
      <a:accent2>
        <a:srgbClr val="F3901D"/>
      </a:accent2>
      <a:accent3>
        <a:srgbClr val="00467F"/>
      </a:accent3>
      <a:accent4>
        <a:srgbClr val="C1D82F"/>
      </a:accent4>
      <a:accent5>
        <a:srgbClr val="C2E1F6"/>
      </a:accent5>
      <a:accent6>
        <a:srgbClr val="F3901D"/>
      </a:accent6>
      <a:hlink>
        <a:srgbClr val="C2E1F6"/>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nerstone-2012-powerpoint-template-arial">
  <a:themeElements>
    <a:clrScheme name="csod_palette">
      <a:dk1>
        <a:srgbClr val="00467F"/>
      </a:dk1>
      <a:lt1>
        <a:srgbClr val="FFFFFF"/>
      </a:lt1>
      <a:dk2>
        <a:srgbClr val="00467F"/>
      </a:dk2>
      <a:lt2>
        <a:srgbClr val="FFFFFF"/>
      </a:lt2>
      <a:accent1>
        <a:srgbClr val="00A4E4"/>
      </a:accent1>
      <a:accent2>
        <a:srgbClr val="F3901D"/>
      </a:accent2>
      <a:accent3>
        <a:srgbClr val="00467F"/>
      </a:accent3>
      <a:accent4>
        <a:srgbClr val="C1D82F"/>
      </a:accent4>
      <a:accent5>
        <a:srgbClr val="C2E1F6"/>
      </a:accent5>
      <a:accent6>
        <a:srgbClr val="F3901D"/>
      </a:accent6>
      <a:hlink>
        <a:srgbClr val="C2E1F6"/>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rnerstone-2012-powerpoint-template-arial">
  <a:themeElements>
    <a:clrScheme name="csod_palette">
      <a:dk1>
        <a:srgbClr val="00467F"/>
      </a:dk1>
      <a:lt1>
        <a:srgbClr val="FFFFFF"/>
      </a:lt1>
      <a:dk2>
        <a:srgbClr val="00467F"/>
      </a:dk2>
      <a:lt2>
        <a:srgbClr val="FFFFFF"/>
      </a:lt2>
      <a:accent1>
        <a:srgbClr val="00A4E4"/>
      </a:accent1>
      <a:accent2>
        <a:srgbClr val="F3901D"/>
      </a:accent2>
      <a:accent3>
        <a:srgbClr val="00467F"/>
      </a:accent3>
      <a:accent4>
        <a:srgbClr val="C1D82F"/>
      </a:accent4>
      <a:accent5>
        <a:srgbClr val="C2E1F6"/>
      </a:accent5>
      <a:accent6>
        <a:srgbClr val="F3901D"/>
      </a:accent6>
      <a:hlink>
        <a:srgbClr val="C2E1F6"/>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SOD Theme">
  <a:themeElements>
    <a:clrScheme name="Custom 1">
      <a:dk1>
        <a:srgbClr val="2D373F"/>
      </a:dk1>
      <a:lt1>
        <a:srgbClr val="FFFFFF"/>
      </a:lt1>
      <a:dk2>
        <a:srgbClr val="193059"/>
      </a:dk2>
      <a:lt2>
        <a:srgbClr val="34B3D6"/>
      </a:lt2>
      <a:accent1>
        <a:srgbClr val="193059"/>
      </a:accent1>
      <a:accent2>
        <a:srgbClr val="2D373F"/>
      </a:accent2>
      <a:accent3>
        <a:srgbClr val="34FF4A"/>
      </a:accent3>
      <a:accent4>
        <a:srgbClr val="2D373F"/>
      </a:accent4>
      <a:accent5>
        <a:srgbClr val="34B3D6"/>
      </a:accent5>
      <a:accent6>
        <a:srgbClr val="2D373F"/>
      </a:accent6>
      <a:hlink>
        <a:srgbClr val="C1D1ED"/>
      </a:hlink>
      <a:folHlink>
        <a:srgbClr val="2D373F"/>
      </a:folHlink>
    </a:clrScheme>
    <a:fontScheme name="CSOD Theme Fo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Presentation1" id="{04402869-E2A5-4C1C-8678-D04FE9BBA9CC}" vid="{54EB4096-8C91-4930-AB78-CDE909558C0E}"/>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31086</TotalTime>
  <Words>1162</Words>
  <Application>Microsoft Macintosh PowerPoint</Application>
  <PresentationFormat>On-screen Show (4:3)</PresentationFormat>
  <Paragraphs>159</Paragraphs>
  <Slides>21</Slides>
  <Notes>9</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21</vt:i4>
      </vt:variant>
    </vt:vector>
  </HeadingPairs>
  <TitlesOfParts>
    <vt:vector size="38" baseType="lpstr">
      <vt:lpstr>MS PGothic</vt:lpstr>
      <vt:lpstr>Arial</vt:lpstr>
      <vt:lpstr>Calibri</vt:lpstr>
      <vt:lpstr>Calibri Light</vt:lpstr>
      <vt:lpstr>Century Gothic</vt:lpstr>
      <vt:lpstr>Franklin Gothic Book</vt:lpstr>
      <vt:lpstr>ScalaSans</vt:lpstr>
      <vt:lpstr>ScalaSansOT</vt:lpstr>
      <vt:lpstr>ScalaSansOT-Ita</vt:lpstr>
      <vt:lpstr>Wingdings</vt:lpstr>
      <vt:lpstr>Blank</vt:lpstr>
      <vt:lpstr>Office Theme</vt:lpstr>
      <vt:lpstr>1_Office Theme</vt:lpstr>
      <vt:lpstr>1_Blank</vt:lpstr>
      <vt:lpstr>Cornerstone-2012-powerpoint-template-arial</vt:lpstr>
      <vt:lpstr>1_Cornerstone-2012-powerpoint-template-arial</vt:lpstr>
      <vt:lpstr>CSOD Theme</vt:lpstr>
      <vt:lpstr>PowerPoint Presentation</vt:lpstr>
      <vt:lpstr>PowerPoint Presentation</vt:lpstr>
      <vt:lpstr>PowerPoint Presentation</vt:lpstr>
      <vt:lpstr>Self Registration Form</vt:lpstr>
      <vt:lpstr>Finding Training Content </vt:lpstr>
      <vt:lpstr>Access Learning Resources</vt:lpstr>
      <vt:lpstr>Learning Resources</vt:lpstr>
      <vt:lpstr>Access Learner Home</vt:lpstr>
      <vt:lpstr>Accessing Learning Content: </vt:lpstr>
      <vt:lpstr>Available Learning Programs in CSC</vt:lpstr>
      <vt:lpstr>Register for Learning - Step 1</vt:lpstr>
      <vt:lpstr>Locate Learning - Step 2</vt:lpstr>
      <vt:lpstr>Register for Learning - Step 3</vt:lpstr>
      <vt:lpstr>Register for Learning - Step 4</vt:lpstr>
      <vt:lpstr>Register for Learning - Step 5</vt:lpstr>
      <vt:lpstr>Register for Learning - Step 6</vt:lpstr>
      <vt:lpstr>Training Focus – To be completed before you attend your 2 Day Admin Training</vt:lpstr>
      <vt:lpstr>Step 1 - Understanding your Curriculum</vt:lpstr>
      <vt:lpstr>PowerPoint Presentation</vt:lpstr>
      <vt:lpstr>PowerPoint Presentation</vt:lpstr>
      <vt:lpstr>PowerPoint Presentation</vt:lpstr>
    </vt:vector>
  </TitlesOfParts>
  <Company>Cornerstone OnDemand, Inc.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Pennington</dc:creator>
  <cp:lastModifiedBy>Shaunagh Bedford</cp:lastModifiedBy>
  <cp:revision>333</cp:revision>
  <cp:lastPrinted>2015-12-28T16:25:58Z</cp:lastPrinted>
  <dcterms:created xsi:type="dcterms:W3CDTF">2012-10-19T22:52:08Z</dcterms:created>
  <dcterms:modified xsi:type="dcterms:W3CDTF">2019-01-29T19:09:41Z</dcterms:modified>
</cp:coreProperties>
</file>